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2" r:id="rId2"/>
  </p:sldMasterIdLst>
  <p:notesMasterIdLst>
    <p:notesMasterId r:id="rId39"/>
  </p:notesMasterIdLst>
  <p:handoutMasterIdLst>
    <p:handoutMasterId r:id="rId40"/>
  </p:handoutMasterIdLst>
  <p:sldIdLst>
    <p:sldId id="283" r:id="rId3"/>
    <p:sldId id="300" r:id="rId4"/>
    <p:sldId id="296" r:id="rId5"/>
    <p:sldId id="315" r:id="rId6"/>
    <p:sldId id="289" r:id="rId7"/>
    <p:sldId id="323" r:id="rId8"/>
    <p:sldId id="297" r:id="rId9"/>
    <p:sldId id="331" r:id="rId10"/>
    <p:sldId id="321" r:id="rId11"/>
    <p:sldId id="333" r:id="rId12"/>
    <p:sldId id="316" r:id="rId13"/>
    <p:sldId id="332" r:id="rId14"/>
    <p:sldId id="325" r:id="rId15"/>
    <p:sldId id="328" r:id="rId16"/>
    <p:sldId id="334" r:id="rId17"/>
    <p:sldId id="329" r:id="rId18"/>
    <p:sldId id="330" r:id="rId19"/>
    <p:sldId id="335" r:id="rId20"/>
    <p:sldId id="327" r:id="rId21"/>
    <p:sldId id="336" r:id="rId22"/>
    <p:sldId id="338" r:id="rId23"/>
    <p:sldId id="299" r:id="rId24"/>
    <p:sldId id="290" r:id="rId25"/>
    <p:sldId id="288" r:id="rId26"/>
    <p:sldId id="293" r:id="rId27"/>
    <p:sldId id="294" r:id="rId28"/>
    <p:sldId id="295" r:id="rId29"/>
    <p:sldId id="291" r:id="rId30"/>
    <p:sldId id="301" r:id="rId31"/>
    <p:sldId id="337" r:id="rId32"/>
    <p:sldId id="302" r:id="rId33"/>
    <p:sldId id="313" r:id="rId34"/>
    <p:sldId id="312" r:id="rId35"/>
    <p:sldId id="314" r:id="rId36"/>
    <p:sldId id="339" r:id="rId37"/>
    <p:sldId id="306" r:id="rId3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83"/>
            <p14:sldId id="300"/>
            <p14:sldId id="296"/>
            <p14:sldId id="315"/>
            <p14:sldId id="289"/>
            <p14:sldId id="323"/>
            <p14:sldId id="297"/>
            <p14:sldId id="331"/>
            <p14:sldId id="321"/>
            <p14:sldId id="333"/>
            <p14:sldId id="316"/>
            <p14:sldId id="332"/>
            <p14:sldId id="325"/>
            <p14:sldId id="328"/>
            <p14:sldId id="334"/>
            <p14:sldId id="329"/>
            <p14:sldId id="330"/>
            <p14:sldId id="335"/>
            <p14:sldId id="327"/>
            <p14:sldId id="336"/>
            <p14:sldId id="338"/>
            <p14:sldId id="299"/>
            <p14:sldId id="290"/>
            <p14:sldId id="288"/>
            <p14:sldId id="293"/>
            <p14:sldId id="294"/>
            <p14:sldId id="295"/>
            <p14:sldId id="291"/>
            <p14:sldId id="301"/>
            <p14:sldId id="337"/>
            <p14:sldId id="302"/>
            <p14:sldId id="313"/>
            <p14:sldId id="312"/>
            <p14:sldId id="314"/>
            <p14:sldId id="339"/>
            <p14:sldId id="306"/>
          </p14:sldIdLst>
        </p14:section>
        <p14:section name="Design, Morph, Annotate, Work Together, Tell Me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404040"/>
    <a:srgbClr val="DD462F"/>
    <a:srgbClr val="D24726"/>
    <a:srgbClr val="FF9B45"/>
    <a:srgbClr val="F8CFB6"/>
    <a:srgbClr val="F8CAB6"/>
    <a:srgbClr val="923922"/>
    <a:srgbClr val="F5F5F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214" autoAdjust="0"/>
  </p:normalViewPr>
  <p:slideViewPr>
    <p:cSldViewPr snapToGrid="0">
      <p:cViewPr varScale="1">
        <p:scale>
          <a:sx n="104" d="100"/>
          <a:sy n="104" d="100"/>
        </p:scale>
        <p:origin x="75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82AD5-1918-4F32-BD61-696B32DFCDD1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077AD61-D85F-48D0-A32D-CCBBDB7FAB0C}">
      <dgm:prSet phldrT="[Text]"/>
      <dgm:spPr/>
      <dgm:t>
        <a:bodyPr/>
        <a:lstStyle/>
        <a:p>
          <a:r>
            <a:rPr lang="tr-TR" b="1" dirty="0"/>
            <a:t>Ulusal Yeterlilik Çerçeveleri (NQF)</a:t>
          </a:r>
          <a:endParaRPr lang="en-US" b="1" dirty="0"/>
        </a:p>
      </dgm:t>
    </dgm:pt>
    <dgm:pt modelId="{21AC9F9E-1498-4CFC-AFAA-9897E2E035DE}" type="parTrans" cxnId="{C1E826D3-9114-4BF3-8CBE-C4AF8177B682}">
      <dgm:prSet/>
      <dgm:spPr/>
      <dgm:t>
        <a:bodyPr/>
        <a:lstStyle/>
        <a:p>
          <a:endParaRPr lang="en-US"/>
        </a:p>
      </dgm:t>
    </dgm:pt>
    <dgm:pt modelId="{2C80312E-A39E-43F9-928F-431471452C44}" type="sibTrans" cxnId="{C1E826D3-9114-4BF3-8CBE-C4AF8177B682}">
      <dgm:prSet/>
      <dgm:spPr/>
      <dgm:t>
        <a:bodyPr/>
        <a:lstStyle/>
        <a:p>
          <a:endParaRPr lang="en-US"/>
        </a:p>
      </dgm:t>
    </dgm:pt>
    <dgm:pt modelId="{9D56EBD8-74C5-4E3A-9906-927C4FC4C1FC}">
      <dgm:prSet phldrT="[Text]"/>
      <dgm:spPr/>
      <dgm:t>
        <a:bodyPr/>
        <a:lstStyle/>
        <a:p>
          <a:r>
            <a:rPr lang="tr-TR" dirty="0"/>
            <a:t>Avustralya Yeterlilikler Çerçevesi (AQF)</a:t>
          </a:r>
          <a:endParaRPr lang="en-US" dirty="0"/>
        </a:p>
      </dgm:t>
    </dgm:pt>
    <dgm:pt modelId="{D714A1C4-A03A-4E19-A79D-DE481E7A2C37}" type="parTrans" cxnId="{EDC775D8-4F38-4AF2-9C4D-5C8E29578077}">
      <dgm:prSet/>
      <dgm:spPr/>
      <dgm:t>
        <a:bodyPr/>
        <a:lstStyle/>
        <a:p>
          <a:endParaRPr lang="en-US"/>
        </a:p>
      </dgm:t>
    </dgm:pt>
    <dgm:pt modelId="{7CFFCD69-743A-45F2-8A90-A17868D6BD51}" type="sibTrans" cxnId="{EDC775D8-4F38-4AF2-9C4D-5C8E29578077}">
      <dgm:prSet/>
      <dgm:spPr/>
      <dgm:t>
        <a:bodyPr/>
        <a:lstStyle/>
        <a:p>
          <a:endParaRPr lang="en-US"/>
        </a:p>
      </dgm:t>
    </dgm:pt>
    <dgm:pt modelId="{4158AE45-4C15-4B38-9878-F0482F909A7C}">
      <dgm:prSet phldrT="[Text]"/>
      <dgm:spPr/>
      <dgm:t>
        <a:bodyPr/>
        <a:lstStyle/>
        <a:p>
          <a:r>
            <a:rPr lang="tr-TR" dirty="0"/>
            <a:t>Almanya Yeterlilikler Çerçevesi (DQR)</a:t>
          </a:r>
          <a:endParaRPr lang="en-US" dirty="0"/>
        </a:p>
      </dgm:t>
    </dgm:pt>
    <dgm:pt modelId="{676E3D6F-392A-4968-AED5-7A058E8BA463}" type="parTrans" cxnId="{9D036D22-AD39-4333-A965-4C62E8E49F29}">
      <dgm:prSet/>
      <dgm:spPr/>
      <dgm:t>
        <a:bodyPr/>
        <a:lstStyle/>
        <a:p>
          <a:endParaRPr lang="en-US"/>
        </a:p>
      </dgm:t>
    </dgm:pt>
    <dgm:pt modelId="{13EDABD5-3D56-47F4-994A-EB6D13478088}" type="sibTrans" cxnId="{9D036D22-AD39-4333-A965-4C62E8E49F29}">
      <dgm:prSet/>
      <dgm:spPr/>
      <dgm:t>
        <a:bodyPr/>
        <a:lstStyle/>
        <a:p>
          <a:endParaRPr lang="en-US"/>
        </a:p>
      </dgm:t>
    </dgm:pt>
    <dgm:pt modelId="{C4355EA3-C7A0-425F-BBEE-AF95C5F6054B}">
      <dgm:prSet phldrT="[Text]"/>
      <dgm:spPr/>
      <dgm:t>
        <a:bodyPr/>
        <a:lstStyle/>
        <a:p>
          <a:r>
            <a:rPr lang="tr-TR" b="1" dirty="0"/>
            <a:t>Bölgesel Yeterlilik Çerçeveleri (RQF)</a:t>
          </a:r>
          <a:endParaRPr lang="en-US" b="1" dirty="0"/>
        </a:p>
      </dgm:t>
    </dgm:pt>
    <dgm:pt modelId="{F193F1C9-86B1-49F7-9FA3-4E6B47C3008C}" type="parTrans" cxnId="{33A28119-1BE7-4EFB-BCBE-39A1AE95EC64}">
      <dgm:prSet/>
      <dgm:spPr/>
      <dgm:t>
        <a:bodyPr/>
        <a:lstStyle/>
        <a:p>
          <a:endParaRPr lang="en-US"/>
        </a:p>
      </dgm:t>
    </dgm:pt>
    <dgm:pt modelId="{5CE7AF0D-BFD4-4B18-8BFA-4FD91DC33E4E}" type="sibTrans" cxnId="{33A28119-1BE7-4EFB-BCBE-39A1AE95EC64}">
      <dgm:prSet/>
      <dgm:spPr/>
      <dgm:t>
        <a:bodyPr/>
        <a:lstStyle/>
        <a:p>
          <a:endParaRPr lang="en-US"/>
        </a:p>
      </dgm:t>
    </dgm:pt>
    <dgm:pt modelId="{D27CBE37-E319-4A4A-90C5-CD263C3A3BAA}">
      <dgm:prSet phldrT="[Text]"/>
      <dgm:spPr/>
      <dgm:t>
        <a:bodyPr/>
        <a:lstStyle/>
        <a:p>
          <a:r>
            <a:rPr lang="tr-TR" dirty="0"/>
            <a:t>Avrupa Yeterlilikler Çerçevesi (EQF)</a:t>
          </a:r>
          <a:endParaRPr lang="en-US" dirty="0"/>
        </a:p>
      </dgm:t>
    </dgm:pt>
    <dgm:pt modelId="{97A0E17F-B7B5-4432-8D11-F80EE2F09700}" type="parTrans" cxnId="{2FEFB586-1255-452A-93B2-44477B377BF4}">
      <dgm:prSet/>
      <dgm:spPr/>
      <dgm:t>
        <a:bodyPr/>
        <a:lstStyle/>
        <a:p>
          <a:endParaRPr lang="en-US"/>
        </a:p>
      </dgm:t>
    </dgm:pt>
    <dgm:pt modelId="{64CED353-E6AF-4FBA-B929-2809FCF2A82F}" type="sibTrans" cxnId="{2FEFB586-1255-452A-93B2-44477B377BF4}">
      <dgm:prSet/>
      <dgm:spPr/>
      <dgm:t>
        <a:bodyPr/>
        <a:lstStyle/>
        <a:p>
          <a:endParaRPr lang="en-US"/>
        </a:p>
      </dgm:t>
    </dgm:pt>
    <dgm:pt modelId="{496134CD-06F0-4B62-8A1E-5A2B33827B19}">
      <dgm:prSet phldrT="[Text]"/>
      <dgm:spPr/>
      <dgm:t>
        <a:bodyPr/>
        <a:lstStyle/>
        <a:p>
          <a:r>
            <a:rPr lang="tr-TR" b="1" dirty="0"/>
            <a:t>CARICOM</a:t>
          </a:r>
          <a:r>
            <a:rPr lang="tr-TR" dirty="0"/>
            <a:t> (Karayip Birliği) Yeterlilikler Çerçevesi (CQF)</a:t>
          </a:r>
          <a:endParaRPr lang="en-US" dirty="0"/>
        </a:p>
      </dgm:t>
    </dgm:pt>
    <dgm:pt modelId="{D2ACAFB2-3D35-4BDE-9F74-B759E60DF0B0}" type="parTrans" cxnId="{E94CEA82-089B-4D9F-B7A7-33B1FFEBC048}">
      <dgm:prSet/>
      <dgm:spPr/>
      <dgm:t>
        <a:bodyPr/>
        <a:lstStyle/>
        <a:p>
          <a:endParaRPr lang="en-US"/>
        </a:p>
      </dgm:t>
    </dgm:pt>
    <dgm:pt modelId="{73610D43-A0FE-45C4-A077-BCB8D5FF7287}" type="sibTrans" cxnId="{E94CEA82-089B-4D9F-B7A7-33B1FFEBC048}">
      <dgm:prSet/>
      <dgm:spPr/>
      <dgm:t>
        <a:bodyPr/>
        <a:lstStyle/>
        <a:p>
          <a:endParaRPr lang="en-US"/>
        </a:p>
      </dgm:t>
    </dgm:pt>
    <dgm:pt modelId="{3BA8F94F-5CD3-4399-94A8-F901CFD24C48}">
      <dgm:prSet phldrT="[Text]"/>
      <dgm:spPr/>
      <dgm:t>
        <a:bodyPr/>
        <a:lstStyle/>
        <a:p>
          <a:r>
            <a:rPr lang="tr-TR" b="1" dirty="0"/>
            <a:t>Uluslararası Yeterlilik Çerçeveleri</a:t>
          </a:r>
          <a:endParaRPr lang="en-US" b="1" dirty="0"/>
        </a:p>
      </dgm:t>
    </dgm:pt>
    <dgm:pt modelId="{4989F6A6-59B1-483B-8A40-0E7D4A45D28E}" type="parTrans" cxnId="{3543D065-E82B-4D8D-BD12-9E6FFCD964D5}">
      <dgm:prSet/>
      <dgm:spPr/>
      <dgm:t>
        <a:bodyPr/>
        <a:lstStyle/>
        <a:p>
          <a:endParaRPr lang="en-US"/>
        </a:p>
      </dgm:t>
    </dgm:pt>
    <dgm:pt modelId="{F0ED3036-FF25-4A78-878C-9BD47E96FE18}" type="sibTrans" cxnId="{3543D065-E82B-4D8D-BD12-9E6FFCD964D5}">
      <dgm:prSet/>
      <dgm:spPr/>
      <dgm:t>
        <a:bodyPr/>
        <a:lstStyle/>
        <a:p>
          <a:endParaRPr lang="en-US"/>
        </a:p>
      </dgm:t>
    </dgm:pt>
    <dgm:pt modelId="{B593B5CF-2FDF-439C-B961-D1B3958F263E}">
      <dgm:prSet phldrT="[Text]"/>
      <dgm:spPr/>
      <dgm:t>
        <a:bodyPr/>
        <a:lstStyle/>
        <a:p>
          <a:r>
            <a:rPr lang="tr-TR" dirty="0"/>
            <a:t>Dünya Referans Seviyeleri (WRLs)</a:t>
          </a:r>
          <a:endParaRPr lang="en-US" dirty="0"/>
        </a:p>
      </dgm:t>
    </dgm:pt>
    <dgm:pt modelId="{70FC5271-631B-4D5B-B6D8-6C0776EF2C60}" type="parTrans" cxnId="{67E5441C-4C6E-4D2E-A071-CB4E05FDD29E}">
      <dgm:prSet/>
      <dgm:spPr/>
      <dgm:t>
        <a:bodyPr/>
        <a:lstStyle/>
        <a:p>
          <a:endParaRPr lang="en-US"/>
        </a:p>
      </dgm:t>
    </dgm:pt>
    <dgm:pt modelId="{2DF08179-40BD-409E-8731-E341F6976CA0}" type="sibTrans" cxnId="{67E5441C-4C6E-4D2E-A071-CB4E05FDD29E}">
      <dgm:prSet/>
      <dgm:spPr/>
      <dgm:t>
        <a:bodyPr/>
        <a:lstStyle/>
        <a:p>
          <a:endParaRPr lang="en-US"/>
        </a:p>
      </dgm:t>
    </dgm:pt>
    <dgm:pt modelId="{D0CDFC32-3AC1-427E-A998-1B3B0BF821AC}">
      <dgm:prSet phldrT="[Text]"/>
      <dgm:spPr/>
      <dgm:t>
        <a:bodyPr/>
        <a:lstStyle/>
        <a:p>
          <a:r>
            <a:rPr lang="tr-TR" dirty="0"/>
            <a:t>…</a:t>
          </a:r>
          <a:endParaRPr lang="en-US" dirty="0"/>
        </a:p>
      </dgm:t>
    </dgm:pt>
    <dgm:pt modelId="{A3F3D20B-8AE8-417D-BD18-982F5514608D}" type="parTrans" cxnId="{26EA7FCC-AF85-4D7C-A6C5-1BA3E0A4E4B7}">
      <dgm:prSet/>
      <dgm:spPr/>
      <dgm:t>
        <a:bodyPr/>
        <a:lstStyle/>
        <a:p>
          <a:endParaRPr lang="en-US"/>
        </a:p>
      </dgm:t>
    </dgm:pt>
    <dgm:pt modelId="{5DAF4884-973F-4A60-B05D-0019ED47CF5A}" type="sibTrans" cxnId="{26EA7FCC-AF85-4D7C-A6C5-1BA3E0A4E4B7}">
      <dgm:prSet/>
      <dgm:spPr/>
      <dgm:t>
        <a:bodyPr/>
        <a:lstStyle/>
        <a:p>
          <a:endParaRPr lang="en-US"/>
        </a:p>
      </dgm:t>
    </dgm:pt>
    <dgm:pt modelId="{3821C605-93C2-4D34-AAF4-321C650E1986}">
      <dgm:prSet phldrT="[Text]"/>
      <dgm:spPr/>
      <dgm:t>
        <a:bodyPr/>
        <a:lstStyle/>
        <a:p>
          <a:r>
            <a:rPr lang="tr-TR" b="1" dirty="0"/>
            <a:t>ASEAN</a:t>
          </a:r>
          <a:r>
            <a:rPr lang="tr-TR" dirty="0"/>
            <a:t> (Güneydoğu Asya Ülkeleri Birliği) Yeterlilikler Referans Çerçevesi (AQRF) </a:t>
          </a:r>
          <a:endParaRPr lang="en-US" dirty="0"/>
        </a:p>
      </dgm:t>
    </dgm:pt>
    <dgm:pt modelId="{D7783C52-3BAD-4A7C-B7EF-7FE09CFD3BB9}" type="parTrans" cxnId="{874EAE27-790C-4130-96C5-D0C71230124E}">
      <dgm:prSet/>
      <dgm:spPr/>
      <dgm:t>
        <a:bodyPr/>
        <a:lstStyle/>
        <a:p>
          <a:endParaRPr lang="en-US"/>
        </a:p>
      </dgm:t>
    </dgm:pt>
    <dgm:pt modelId="{C5CB6055-BAF6-4734-B389-EB0EAC058AC9}" type="sibTrans" cxnId="{874EAE27-790C-4130-96C5-D0C71230124E}">
      <dgm:prSet/>
      <dgm:spPr/>
      <dgm:t>
        <a:bodyPr/>
        <a:lstStyle/>
        <a:p>
          <a:endParaRPr lang="en-US"/>
        </a:p>
      </dgm:t>
    </dgm:pt>
    <dgm:pt modelId="{B1EA6B6C-A323-4D65-9193-35D1E8172017}">
      <dgm:prSet phldrT="[Text]"/>
      <dgm:spPr/>
      <dgm:t>
        <a:bodyPr/>
        <a:lstStyle/>
        <a:p>
          <a:r>
            <a:rPr lang="tr-TR" b="1" dirty="0"/>
            <a:t>SADC  </a:t>
          </a:r>
          <a:r>
            <a:rPr lang="tr-TR" dirty="0"/>
            <a:t>(Güney Afrika Gelişim Topluluğu) Yeterlilikler Çerçevesi </a:t>
          </a:r>
          <a:endParaRPr lang="en-US" dirty="0"/>
        </a:p>
      </dgm:t>
    </dgm:pt>
    <dgm:pt modelId="{63C50666-40F3-4399-98E4-E32D926287C9}" type="parTrans" cxnId="{F69805BD-27A3-483E-A360-4FC2D85F7138}">
      <dgm:prSet/>
      <dgm:spPr/>
    </dgm:pt>
    <dgm:pt modelId="{EB236470-785F-4875-B923-F8C25F864CE6}" type="sibTrans" cxnId="{F69805BD-27A3-483E-A360-4FC2D85F7138}">
      <dgm:prSet/>
      <dgm:spPr/>
    </dgm:pt>
    <dgm:pt modelId="{39782A64-B32F-41CC-9D02-0AA2074DC717}">
      <dgm:prSet phldrT="[Text]"/>
      <dgm:spPr/>
      <dgm:t>
        <a:bodyPr/>
        <a:lstStyle/>
        <a:p>
          <a:r>
            <a:rPr lang="tr-TR" dirty="0"/>
            <a:t>…</a:t>
          </a:r>
          <a:endParaRPr lang="en-US" dirty="0"/>
        </a:p>
      </dgm:t>
    </dgm:pt>
    <dgm:pt modelId="{D987BC4E-0827-4743-A706-69B0EBF9F971}" type="parTrans" cxnId="{E9275CB9-DAE2-4E54-A9EA-4A92E4B5F7AA}">
      <dgm:prSet/>
      <dgm:spPr/>
    </dgm:pt>
    <dgm:pt modelId="{C50B5322-A438-428C-98F6-2FD9435A971A}" type="sibTrans" cxnId="{E9275CB9-DAE2-4E54-A9EA-4A92E4B5F7AA}">
      <dgm:prSet/>
      <dgm:spPr/>
    </dgm:pt>
    <dgm:pt modelId="{3B432698-7661-4B46-814B-DFC53F5198AA}">
      <dgm:prSet phldrT="[Text]"/>
      <dgm:spPr/>
      <dgm:t>
        <a:bodyPr/>
        <a:lstStyle/>
        <a:p>
          <a:r>
            <a:rPr lang="tr-TR" dirty="0"/>
            <a:t>Türkiye Yeterlilikler Çerçevesi (T-YÇ)</a:t>
          </a:r>
          <a:endParaRPr lang="en-US" dirty="0"/>
        </a:p>
      </dgm:t>
    </dgm:pt>
    <dgm:pt modelId="{079A6888-9765-4241-82DD-B25FA5411345}" type="parTrans" cxnId="{85CEC353-3BA1-4857-A806-CB29C9688378}">
      <dgm:prSet/>
      <dgm:spPr/>
    </dgm:pt>
    <dgm:pt modelId="{3CFA03A9-A7AD-4429-A0BB-369D8825D144}" type="sibTrans" cxnId="{85CEC353-3BA1-4857-A806-CB29C9688378}">
      <dgm:prSet/>
      <dgm:spPr/>
    </dgm:pt>
    <dgm:pt modelId="{0FE832A8-4E46-43DF-B318-85556F0098AB}" type="pres">
      <dgm:prSet presAssocID="{9E282AD5-1918-4F32-BD61-696B32DFCDD1}" presName="Name0" presStyleCnt="0">
        <dgm:presLayoutVars>
          <dgm:dir/>
          <dgm:animLvl val="lvl"/>
          <dgm:resizeHandles val="exact"/>
        </dgm:presLayoutVars>
      </dgm:prSet>
      <dgm:spPr/>
    </dgm:pt>
    <dgm:pt modelId="{FA79758B-118B-476C-8DB4-D4E5B755D5B3}" type="pres">
      <dgm:prSet presAssocID="{5077AD61-D85F-48D0-A32D-CCBBDB7FAB0C}" presName="composite" presStyleCnt="0"/>
      <dgm:spPr/>
    </dgm:pt>
    <dgm:pt modelId="{91A41A16-1215-4C36-904C-29492388A541}" type="pres">
      <dgm:prSet presAssocID="{5077AD61-D85F-48D0-A32D-CCBBDB7FAB0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D983285-077C-4AB4-8FAF-781AC6C49DBD}" type="pres">
      <dgm:prSet presAssocID="{5077AD61-D85F-48D0-A32D-CCBBDB7FAB0C}" presName="desTx" presStyleLbl="alignAccFollowNode1" presStyleIdx="0" presStyleCnt="3">
        <dgm:presLayoutVars>
          <dgm:bulletEnabled val="1"/>
        </dgm:presLayoutVars>
      </dgm:prSet>
      <dgm:spPr/>
    </dgm:pt>
    <dgm:pt modelId="{39B3D35C-2DEC-4E58-96D9-8A8FC821A84A}" type="pres">
      <dgm:prSet presAssocID="{2C80312E-A39E-43F9-928F-431471452C44}" presName="space" presStyleCnt="0"/>
      <dgm:spPr/>
    </dgm:pt>
    <dgm:pt modelId="{A3350E9E-CFC2-46B3-98E7-7E727D75FD10}" type="pres">
      <dgm:prSet presAssocID="{C4355EA3-C7A0-425F-BBEE-AF95C5F6054B}" presName="composite" presStyleCnt="0"/>
      <dgm:spPr/>
    </dgm:pt>
    <dgm:pt modelId="{BDA421EC-A4F6-4D69-860A-6388EAF2F6C9}" type="pres">
      <dgm:prSet presAssocID="{C4355EA3-C7A0-425F-BBEE-AF95C5F6054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076C2F2-EAF9-4027-B9D7-E0E885C472F1}" type="pres">
      <dgm:prSet presAssocID="{C4355EA3-C7A0-425F-BBEE-AF95C5F6054B}" presName="desTx" presStyleLbl="alignAccFollowNode1" presStyleIdx="1" presStyleCnt="3">
        <dgm:presLayoutVars>
          <dgm:bulletEnabled val="1"/>
        </dgm:presLayoutVars>
      </dgm:prSet>
      <dgm:spPr/>
    </dgm:pt>
    <dgm:pt modelId="{3DBF6590-66F9-4A63-9641-143515A3C5E7}" type="pres">
      <dgm:prSet presAssocID="{5CE7AF0D-BFD4-4B18-8BFA-4FD91DC33E4E}" presName="space" presStyleCnt="0"/>
      <dgm:spPr/>
    </dgm:pt>
    <dgm:pt modelId="{136BEABF-27C6-43C9-B94F-514037149B10}" type="pres">
      <dgm:prSet presAssocID="{3BA8F94F-5CD3-4399-94A8-F901CFD24C48}" presName="composite" presStyleCnt="0"/>
      <dgm:spPr/>
    </dgm:pt>
    <dgm:pt modelId="{4ECBC876-2EA4-43E5-ABC0-62F303581B45}" type="pres">
      <dgm:prSet presAssocID="{3BA8F94F-5CD3-4399-94A8-F901CFD24C4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C762625-ACBD-46B8-B610-E05346392BEE}" type="pres">
      <dgm:prSet presAssocID="{3BA8F94F-5CD3-4399-94A8-F901CFD24C4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C0AE306-A21D-4ABA-B882-0442CF41432C}" type="presOf" srcId="{D27CBE37-E319-4A4A-90C5-CD263C3A3BAA}" destId="{C076C2F2-EAF9-4027-B9D7-E0E885C472F1}" srcOrd="0" destOrd="0" presId="urn:microsoft.com/office/officeart/2005/8/layout/hList1"/>
    <dgm:cxn modelId="{AF7E870D-98DA-4D0D-8FFA-AB4E1E54189B}" type="presOf" srcId="{C4355EA3-C7A0-425F-BBEE-AF95C5F6054B}" destId="{BDA421EC-A4F6-4D69-860A-6388EAF2F6C9}" srcOrd="0" destOrd="0" presId="urn:microsoft.com/office/officeart/2005/8/layout/hList1"/>
    <dgm:cxn modelId="{33A28119-1BE7-4EFB-BCBE-39A1AE95EC64}" srcId="{9E282AD5-1918-4F32-BD61-696B32DFCDD1}" destId="{C4355EA3-C7A0-425F-BBEE-AF95C5F6054B}" srcOrd="1" destOrd="0" parTransId="{F193F1C9-86B1-49F7-9FA3-4E6B47C3008C}" sibTransId="{5CE7AF0D-BFD4-4B18-8BFA-4FD91DC33E4E}"/>
    <dgm:cxn modelId="{67E5441C-4C6E-4D2E-A071-CB4E05FDD29E}" srcId="{3BA8F94F-5CD3-4399-94A8-F901CFD24C48}" destId="{B593B5CF-2FDF-439C-B961-D1B3958F263E}" srcOrd="0" destOrd="0" parTransId="{70FC5271-631B-4D5B-B6D8-6C0776EF2C60}" sibTransId="{2DF08179-40BD-409E-8731-E341F6976CA0}"/>
    <dgm:cxn modelId="{9D036D22-AD39-4333-A965-4C62E8E49F29}" srcId="{5077AD61-D85F-48D0-A32D-CCBBDB7FAB0C}" destId="{4158AE45-4C15-4B38-9878-F0482F909A7C}" srcOrd="2" destOrd="0" parTransId="{676E3D6F-392A-4968-AED5-7A058E8BA463}" sibTransId="{13EDABD5-3D56-47F4-994A-EB6D13478088}"/>
    <dgm:cxn modelId="{874EAE27-790C-4130-96C5-D0C71230124E}" srcId="{C4355EA3-C7A0-425F-BBEE-AF95C5F6054B}" destId="{3821C605-93C2-4D34-AAF4-321C650E1986}" srcOrd="1" destOrd="0" parTransId="{D7783C52-3BAD-4A7C-B7EF-7FE09CFD3BB9}" sibTransId="{C5CB6055-BAF6-4734-B389-EB0EAC058AC9}"/>
    <dgm:cxn modelId="{5EB45041-E325-4AFF-B1A5-105DB6CA4232}" type="presOf" srcId="{3821C605-93C2-4D34-AAF4-321C650E1986}" destId="{C076C2F2-EAF9-4027-B9D7-E0E885C472F1}" srcOrd="0" destOrd="1" presId="urn:microsoft.com/office/officeart/2005/8/layout/hList1"/>
    <dgm:cxn modelId="{980A5162-D388-4F3A-88D9-BB19D021A687}" type="presOf" srcId="{9E282AD5-1918-4F32-BD61-696B32DFCDD1}" destId="{0FE832A8-4E46-43DF-B318-85556F0098AB}" srcOrd="0" destOrd="0" presId="urn:microsoft.com/office/officeart/2005/8/layout/hList1"/>
    <dgm:cxn modelId="{3543D065-E82B-4D8D-BD12-9E6FFCD964D5}" srcId="{9E282AD5-1918-4F32-BD61-696B32DFCDD1}" destId="{3BA8F94F-5CD3-4399-94A8-F901CFD24C48}" srcOrd="2" destOrd="0" parTransId="{4989F6A6-59B1-483B-8A40-0E7D4A45D28E}" sibTransId="{F0ED3036-FF25-4A78-878C-9BD47E96FE18}"/>
    <dgm:cxn modelId="{85CEC353-3BA1-4857-A806-CB29C9688378}" srcId="{5077AD61-D85F-48D0-A32D-CCBBDB7FAB0C}" destId="{3B432698-7661-4B46-814B-DFC53F5198AA}" srcOrd="0" destOrd="0" parTransId="{079A6888-9765-4241-82DD-B25FA5411345}" sibTransId="{3CFA03A9-A7AD-4429-A0BB-369D8825D144}"/>
    <dgm:cxn modelId="{E94CEA82-089B-4D9F-B7A7-33B1FFEBC048}" srcId="{C4355EA3-C7A0-425F-BBEE-AF95C5F6054B}" destId="{496134CD-06F0-4B62-8A1E-5A2B33827B19}" srcOrd="2" destOrd="0" parTransId="{D2ACAFB2-3D35-4BDE-9F74-B759E60DF0B0}" sibTransId="{73610D43-A0FE-45C4-A077-BCB8D5FF7287}"/>
    <dgm:cxn modelId="{2FEFB586-1255-452A-93B2-44477B377BF4}" srcId="{C4355EA3-C7A0-425F-BBEE-AF95C5F6054B}" destId="{D27CBE37-E319-4A4A-90C5-CD263C3A3BAA}" srcOrd="0" destOrd="0" parTransId="{97A0E17F-B7B5-4432-8D11-F80EE2F09700}" sibTransId="{64CED353-E6AF-4FBA-B929-2809FCF2A82F}"/>
    <dgm:cxn modelId="{2FA0F487-18F1-4F20-A6E6-D0EBB7BD4535}" type="presOf" srcId="{3BA8F94F-5CD3-4399-94A8-F901CFD24C48}" destId="{4ECBC876-2EA4-43E5-ABC0-62F303581B45}" srcOrd="0" destOrd="0" presId="urn:microsoft.com/office/officeart/2005/8/layout/hList1"/>
    <dgm:cxn modelId="{74F77488-3DBB-42CA-AD95-C11BF644DB58}" type="presOf" srcId="{496134CD-06F0-4B62-8A1E-5A2B33827B19}" destId="{C076C2F2-EAF9-4027-B9D7-E0E885C472F1}" srcOrd="0" destOrd="2" presId="urn:microsoft.com/office/officeart/2005/8/layout/hList1"/>
    <dgm:cxn modelId="{2C672591-CA7B-4854-BBC6-BD5A22771554}" type="presOf" srcId="{39782A64-B32F-41CC-9D02-0AA2074DC717}" destId="{C076C2F2-EAF9-4027-B9D7-E0E885C472F1}" srcOrd="0" destOrd="4" presId="urn:microsoft.com/office/officeart/2005/8/layout/hList1"/>
    <dgm:cxn modelId="{828A7396-C6F9-4A72-A893-B88DC1F9B69E}" type="presOf" srcId="{3B432698-7661-4B46-814B-DFC53F5198AA}" destId="{4D983285-077C-4AB4-8FAF-781AC6C49DBD}" srcOrd="0" destOrd="0" presId="urn:microsoft.com/office/officeart/2005/8/layout/hList1"/>
    <dgm:cxn modelId="{71C6E296-2E0B-4B2F-B996-1D7CE0C33191}" type="presOf" srcId="{D0CDFC32-3AC1-427E-A998-1B3B0BF821AC}" destId="{4D983285-077C-4AB4-8FAF-781AC6C49DBD}" srcOrd="0" destOrd="3" presId="urn:microsoft.com/office/officeart/2005/8/layout/hList1"/>
    <dgm:cxn modelId="{546B92A1-236E-46EA-AD93-905359A644C3}" type="presOf" srcId="{9D56EBD8-74C5-4E3A-9906-927C4FC4C1FC}" destId="{4D983285-077C-4AB4-8FAF-781AC6C49DBD}" srcOrd="0" destOrd="1" presId="urn:microsoft.com/office/officeart/2005/8/layout/hList1"/>
    <dgm:cxn modelId="{E9275CB9-DAE2-4E54-A9EA-4A92E4B5F7AA}" srcId="{C4355EA3-C7A0-425F-BBEE-AF95C5F6054B}" destId="{39782A64-B32F-41CC-9D02-0AA2074DC717}" srcOrd="4" destOrd="0" parTransId="{D987BC4E-0827-4743-A706-69B0EBF9F971}" sibTransId="{C50B5322-A438-428C-98F6-2FD9435A971A}"/>
    <dgm:cxn modelId="{F69805BD-27A3-483E-A360-4FC2D85F7138}" srcId="{C4355EA3-C7A0-425F-BBEE-AF95C5F6054B}" destId="{B1EA6B6C-A323-4D65-9193-35D1E8172017}" srcOrd="3" destOrd="0" parTransId="{63C50666-40F3-4399-98E4-E32D926287C9}" sibTransId="{EB236470-785F-4875-B923-F8C25F864CE6}"/>
    <dgm:cxn modelId="{26EA7FCC-AF85-4D7C-A6C5-1BA3E0A4E4B7}" srcId="{5077AD61-D85F-48D0-A32D-CCBBDB7FAB0C}" destId="{D0CDFC32-3AC1-427E-A998-1B3B0BF821AC}" srcOrd="3" destOrd="0" parTransId="{A3F3D20B-8AE8-417D-BD18-982F5514608D}" sibTransId="{5DAF4884-973F-4A60-B05D-0019ED47CF5A}"/>
    <dgm:cxn modelId="{C1E826D3-9114-4BF3-8CBE-C4AF8177B682}" srcId="{9E282AD5-1918-4F32-BD61-696B32DFCDD1}" destId="{5077AD61-D85F-48D0-A32D-CCBBDB7FAB0C}" srcOrd="0" destOrd="0" parTransId="{21AC9F9E-1498-4CFC-AFAA-9897E2E035DE}" sibTransId="{2C80312E-A39E-43F9-928F-431471452C44}"/>
    <dgm:cxn modelId="{B5DCB0D7-C9EE-4128-9BC5-1A0DB535B65C}" type="presOf" srcId="{4158AE45-4C15-4B38-9878-F0482F909A7C}" destId="{4D983285-077C-4AB4-8FAF-781AC6C49DBD}" srcOrd="0" destOrd="2" presId="urn:microsoft.com/office/officeart/2005/8/layout/hList1"/>
    <dgm:cxn modelId="{EDC775D8-4F38-4AF2-9C4D-5C8E29578077}" srcId="{5077AD61-D85F-48D0-A32D-CCBBDB7FAB0C}" destId="{9D56EBD8-74C5-4E3A-9906-927C4FC4C1FC}" srcOrd="1" destOrd="0" parTransId="{D714A1C4-A03A-4E19-A79D-DE481E7A2C37}" sibTransId="{7CFFCD69-743A-45F2-8A90-A17868D6BD51}"/>
    <dgm:cxn modelId="{313600E4-4FD7-420C-A73D-28FB360F1313}" type="presOf" srcId="{5077AD61-D85F-48D0-A32D-CCBBDB7FAB0C}" destId="{91A41A16-1215-4C36-904C-29492388A541}" srcOrd="0" destOrd="0" presId="urn:microsoft.com/office/officeart/2005/8/layout/hList1"/>
    <dgm:cxn modelId="{ADB1C3F0-1AAE-488B-B232-3E48EFAA7697}" type="presOf" srcId="{B593B5CF-2FDF-439C-B961-D1B3958F263E}" destId="{8C762625-ACBD-46B8-B610-E05346392BEE}" srcOrd="0" destOrd="0" presId="urn:microsoft.com/office/officeart/2005/8/layout/hList1"/>
    <dgm:cxn modelId="{284C2BF7-EBFF-46E8-9146-E2088E9AB33B}" type="presOf" srcId="{B1EA6B6C-A323-4D65-9193-35D1E8172017}" destId="{C076C2F2-EAF9-4027-B9D7-E0E885C472F1}" srcOrd="0" destOrd="3" presId="urn:microsoft.com/office/officeart/2005/8/layout/hList1"/>
    <dgm:cxn modelId="{DFC46B79-B7D5-4311-BB85-4CD31EC03EF4}" type="presParOf" srcId="{0FE832A8-4E46-43DF-B318-85556F0098AB}" destId="{FA79758B-118B-476C-8DB4-D4E5B755D5B3}" srcOrd="0" destOrd="0" presId="urn:microsoft.com/office/officeart/2005/8/layout/hList1"/>
    <dgm:cxn modelId="{F4EC9C9D-8588-4317-893D-140F9B13962C}" type="presParOf" srcId="{FA79758B-118B-476C-8DB4-D4E5B755D5B3}" destId="{91A41A16-1215-4C36-904C-29492388A541}" srcOrd="0" destOrd="0" presId="urn:microsoft.com/office/officeart/2005/8/layout/hList1"/>
    <dgm:cxn modelId="{7474E3F4-2055-4767-987C-430BF0212B83}" type="presParOf" srcId="{FA79758B-118B-476C-8DB4-D4E5B755D5B3}" destId="{4D983285-077C-4AB4-8FAF-781AC6C49DBD}" srcOrd="1" destOrd="0" presId="urn:microsoft.com/office/officeart/2005/8/layout/hList1"/>
    <dgm:cxn modelId="{3245C48F-BA8D-4B69-AB5F-EF679FDDC0E1}" type="presParOf" srcId="{0FE832A8-4E46-43DF-B318-85556F0098AB}" destId="{39B3D35C-2DEC-4E58-96D9-8A8FC821A84A}" srcOrd="1" destOrd="0" presId="urn:microsoft.com/office/officeart/2005/8/layout/hList1"/>
    <dgm:cxn modelId="{83748E48-D110-4F0B-B8E2-266E38F0109B}" type="presParOf" srcId="{0FE832A8-4E46-43DF-B318-85556F0098AB}" destId="{A3350E9E-CFC2-46B3-98E7-7E727D75FD10}" srcOrd="2" destOrd="0" presId="urn:microsoft.com/office/officeart/2005/8/layout/hList1"/>
    <dgm:cxn modelId="{238B3BBF-1230-41D2-9A40-533EA7FD3A04}" type="presParOf" srcId="{A3350E9E-CFC2-46B3-98E7-7E727D75FD10}" destId="{BDA421EC-A4F6-4D69-860A-6388EAF2F6C9}" srcOrd="0" destOrd="0" presId="urn:microsoft.com/office/officeart/2005/8/layout/hList1"/>
    <dgm:cxn modelId="{D0C06667-E45B-4BB4-9CAA-49B2C9ACC787}" type="presParOf" srcId="{A3350E9E-CFC2-46B3-98E7-7E727D75FD10}" destId="{C076C2F2-EAF9-4027-B9D7-E0E885C472F1}" srcOrd="1" destOrd="0" presId="urn:microsoft.com/office/officeart/2005/8/layout/hList1"/>
    <dgm:cxn modelId="{C4F82E66-42BB-4E86-B33E-C161AD6269A6}" type="presParOf" srcId="{0FE832A8-4E46-43DF-B318-85556F0098AB}" destId="{3DBF6590-66F9-4A63-9641-143515A3C5E7}" srcOrd="3" destOrd="0" presId="urn:microsoft.com/office/officeart/2005/8/layout/hList1"/>
    <dgm:cxn modelId="{95B6E7F9-EF9E-414F-AED7-E4F4A0563FA3}" type="presParOf" srcId="{0FE832A8-4E46-43DF-B318-85556F0098AB}" destId="{136BEABF-27C6-43C9-B94F-514037149B10}" srcOrd="4" destOrd="0" presId="urn:microsoft.com/office/officeart/2005/8/layout/hList1"/>
    <dgm:cxn modelId="{11F1FC43-098D-4A66-B3E1-3415281B7DBE}" type="presParOf" srcId="{136BEABF-27C6-43C9-B94F-514037149B10}" destId="{4ECBC876-2EA4-43E5-ABC0-62F303581B45}" srcOrd="0" destOrd="0" presId="urn:microsoft.com/office/officeart/2005/8/layout/hList1"/>
    <dgm:cxn modelId="{9243AA7D-71DD-43AA-B337-D45481954C03}" type="presParOf" srcId="{136BEABF-27C6-43C9-B94F-514037149B10}" destId="{8C762625-ACBD-46B8-B610-E05346392B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224714-A272-4A6D-82EE-0EF6F8590169}" type="doc">
      <dgm:prSet loTypeId="urn:microsoft.com/office/officeart/2005/8/layout/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1A30B59-5340-43DD-B443-A6AB043F806A}">
      <dgm:prSet phldrT="[Text]"/>
      <dgm:spPr/>
      <dgm:t>
        <a:bodyPr/>
        <a:lstStyle/>
        <a:p>
          <a:r>
            <a:rPr lang="tr-TR" b="0" dirty="0"/>
            <a:t>2008</a:t>
          </a:r>
          <a:endParaRPr lang="en-US" b="0" dirty="0"/>
        </a:p>
      </dgm:t>
    </dgm:pt>
    <dgm:pt modelId="{1BC64182-2BBA-4EFD-878C-D3082417276C}" type="parTrans" cxnId="{FC013B84-9872-48FB-AA21-D83BC89A89A8}">
      <dgm:prSet/>
      <dgm:spPr/>
      <dgm:t>
        <a:bodyPr/>
        <a:lstStyle/>
        <a:p>
          <a:endParaRPr lang="en-US"/>
        </a:p>
      </dgm:t>
    </dgm:pt>
    <dgm:pt modelId="{8601B4C5-7E96-455B-97F0-00052EC2FBCC}" type="sibTrans" cxnId="{FC013B84-9872-48FB-AA21-D83BC89A89A8}">
      <dgm:prSet/>
      <dgm:spPr/>
      <dgm:t>
        <a:bodyPr/>
        <a:lstStyle/>
        <a:p>
          <a:endParaRPr lang="en-US"/>
        </a:p>
      </dgm:t>
    </dgm:pt>
    <dgm:pt modelId="{5F50B74F-E583-4A1E-8845-FF88C977DE8E}">
      <dgm:prSet phldrT="[Text]" custT="1"/>
      <dgm:spPr/>
      <dgm:t>
        <a:bodyPr/>
        <a:lstStyle/>
        <a:p>
          <a:r>
            <a:rPr lang="tr-TR" sz="1800" dirty="0"/>
            <a:t>Nisan 2008 EQF (AYÇ) geliştirildi</a:t>
          </a:r>
          <a:endParaRPr lang="en-US" sz="1800" dirty="0"/>
        </a:p>
      </dgm:t>
    </dgm:pt>
    <dgm:pt modelId="{1A2A7ECC-9594-4CA3-B315-965CBF9A3CEB}" type="parTrans" cxnId="{6959DDE5-B469-40B5-A87C-DE6F50E86818}">
      <dgm:prSet/>
      <dgm:spPr/>
      <dgm:t>
        <a:bodyPr/>
        <a:lstStyle/>
        <a:p>
          <a:endParaRPr lang="en-US"/>
        </a:p>
      </dgm:t>
    </dgm:pt>
    <dgm:pt modelId="{1D056057-E4FE-4440-938A-FD67345B8B45}" type="sibTrans" cxnId="{6959DDE5-B469-40B5-A87C-DE6F50E86818}">
      <dgm:prSet/>
      <dgm:spPr/>
      <dgm:t>
        <a:bodyPr/>
        <a:lstStyle/>
        <a:p>
          <a:endParaRPr lang="en-US"/>
        </a:p>
      </dgm:t>
    </dgm:pt>
    <dgm:pt modelId="{291F976A-87FD-4628-84EF-18F200AD162A}">
      <dgm:prSet phldrT="[Text]"/>
      <dgm:spPr/>
      <dgm:t>
        <a:bodyPr/>
        <a:lstStyle/>
        <a:p>
          <a:r>
            <a:rPr lang="tr-TR" b="0" dirty="0"/>
            <a:t>2017</a:t>
          </a:r>
          <a:endParaRPr lang="en-US" b="0" dirty="0"/>
        </a:p>
      </dgm:t>
    </dgm:pt>
    <dgm:pt modelId="{D6DD5DC7-9598-4785-A935-86AE216134D4}" type="parTrans" cxnId="{C374198F-F798-4C57-8045-53C0255524A9}">
      <dgm:prSet/>
      <dgm:spPr/>
      <dgm:t>
        <a:bodyPr/>
        <a:lstStyle/>
        <a:p>
          <a:endParaRPr lang="en-US"/>
        </a:p>
      </dgm:t>
    </dgm:pt>
    <dgm:pt modelId="{8E5CC86D-ADEE-40AA-965A-FC612048F9CF}" type="sibTrans" cxnId="{C374198F-F798-4C57-8045-53C0255524A9}">
      <dgm:prSet/>
      <dgm:spPr/>
      <dgm:t>
        <a:bodyPr/>
        <a:lstStyle/>
        <a:p>
          <a:endParaRPr lang="en-US"/>
        </a:p>
      </dgm:t>
    </dgm:pt>
    <dgm:pt modelId="{B03459DA-65EF-4FA1-A7CC-E3BABC4A8DD8}">
      <dgm:prSet/>
      <dgm:spPr/>
      <dgm:t>
        <a:bodyPr/>
        <a:lstStyle/>
        <a:p>
          <a:r>
            <a:rPr lang="tr-TR" b="0" dirty="0"/>
            <a:t>2019 sonu 2020 başı</a:t>
          </a:r>
          <a:endParaRPr lang="en-US" b="0" dirty="0"/>
        </a:p>
      </dgm:t>
    </dgm:pt>
    <dgm:pt modelId="{DBEEE8B8-D64B-4CC2-885C-F2BA8B0C1E99}" type="parTrans" cxnId="{50EA0346-F043-46FD-BBE6-F0FEE546A2DE}">
      <dgm:prSet/>
      <dgm:spPr/>
      <dgm:t>
        <a:bodyPr/>
        <a:lstStyle/>
        <a:p>
          <a:endParaRPr lang="en-US"/>
        </a:p>
      </dgm:t>
    </dgm:pt>
    <dgm:pt modelId="{B938DCF5-D207-4FEA-A654-45AC262C536C}" type="sibTrans" cxnId="{50EA0346-F043-46FD-BBE6-F0FEE546A2DE}">
      <dgm:prSet/>
      <dgm:spPr/>
      <dgm:t>
        <a:bodyPr/>
        <a:lstStyle/>
        <a:p>
          <a:endParaRPr lang="en-US"/>
        </a:p>
      </dgm:t>
    </dgm:pt>
    <dgm:pt modelId="{70934F9B-8442-45D4-8A8E-FB40B0175F65}">
      <dgm:prSet phldrT="[Text]" custT="1"/>
      <dgm:spPr/>
      <dgm:t>
        <a:bodyPr/>
        <a:lstStyle/>
        <a:p>
          <a:r>
            <a:rPr lang="tr-TR" sz="1800" dirty="0"/>
            <a:t>EQF’in devamını sağlamak ve derinleştirmek için </a:t>
          </a:r>
          <a:r>
            <a:rPr lang="en-US" sz="1800" dirty="0"/>
            <a:t>May</a:t>
          </a:r>
          <a:r>
            <a:rPr lang="tr-TR" sz="1800" dirty="0"/>
            <a:t>ıs</a:t>
          </a:r>
          <a:r>
            <a:rPr lang="en-US" sz="1800" dirty="0"/>
            <a:t> 2017</a:t>
          </a:r>
          <a:r>
            <a:rPr lang="tr-TR" sz="1800" dirty="0"/>
            <a:t>’de revize edilmiş şekliyle uygulamaya konuldu</a:t>
          </a:r>
          <a:endParaRPr lang="en-US" sz="1800" dirty="0"/>
        </a:p>
      </dgm:t>
    </dgm:pt>
    <dgm:pt modelId="{A29B3CE7-FF18-4808-87B9-D6F2386A4B8F}" type="sibTrans" cxnId="{CC48A8B4-D560-4CA7-84B8-BD1380D5245B}">
      <dgm:prSet/>
      <dgm:spPr/>
      <dgm:t>
        <a:bodyPr/>
        <a:lstStyle/>
        <a:p>
          <a:endParaRPr lang="en-US"/>
        </a:p>
      </dgm:t>
    </dgm:pt>
    <dgm:pt modelId="{300B7C49-9F54-48D0-B763-D64F0FA5BDA9}" type="parTrans" cxnId="{CC48A8B4-D560-4CA7-84B8-BD1380D5245B}">
      <dgm:prSet/>
      <dgm:spPr/>
      <dgm:t>
        <a:bodyPr/>
        <a:lstStyle/>
        <a:p>
          <a:endParaRPr lang="en-US"/>
        </a:p>
      </dgm:t>
    </dgm:pt>
    <dgm:pt modelId="{8282657F-BB57-4FF2-9F80-0C0765ED5ADC}">
      <dgm:prSet phldrT="[Text]" custT="1"/>
      <dgm:spPr/>
      <dgm:t>
        <a:bodyPr/>
        <a:lstStyle/>
        <a:p>
          <a:r>
            <a:rPr lang="tr-TR" sz="1800" dirty="0"/>
            <a:t> AB üye ülkelerine tavsiye: 2010 a kadar UYÇ’lerini AYÇ ile ilişkilendirme ve</a:t>
          </a:r>
          <a:r>
            <a:rPr lang="en-US" sz="1800" dirty="0"/>
            <a:t> 2012</a:t>
          </a:r>
          <a:r>
            <a:rPr lang="tr-TR" sz="1800" dirty="0"/>
            <a:t>’den sonra verilecek yeterlilik belgelerinde EQF seviyesinin belirtilmesi </a:t>
          </a:r>
          <a:endParaRPr lang="en-US" sz="1800" dirty="0"/>
        </a:p>
      </dgm:t>
    </dgm:pt>
    <dgm:pt modelId="{1854A50B-73A6-483A-B106-4BEB9A2E013E}" type="sibTrans" cxnId="{CC8FBA8A-E3A0-4EB1-9CC8-D7ECEAA0D267}">
      <dgm:prSet/>
      <dgm:spPr/>
      <dgm:t>
        <a:bodyPr/>
        <a:lstStyle/>
        <a:p>
          <a:endParaRPr lang="en-US"/>
        </a:p>
      </dgm:t>
    </dgm:pt>
    <dgm:pt modelId="{96987006-E26A-4D27-849A-8D1C5777D73C}" type="parTrans" cxnId="{CC8FBA8A-E3A0-4EB1-9CC8-D7ECEAA0D267}">
      <dgm:prSet/>
      <dgm:spPr/>
      <dgm:t>
        <a:bodyPr/>
        <a:lstStyle/>
        <a:p>
          <a:endParaRPr lang="en-US"/>
        </a:p>
      </dgm:t>
    </dgm:pt>
    <dgm:pt modelId="{BF58D6E4-58A4-4FC3-9613-7780E61DC243}">
      <dgm:prSet custT="1"/>
      <dgm:spPr/>
      <dgm:t>
        <a:bodyPr/>
        <a:lstStyle/>
        <a:p>
          <a:r>
            <a:rPr lang="tr-TR" sz="1800" dirty="0"/>
            <a:t>Toplam 39 ülke EQF ile işbirliği yapıyor  (27 AB üye ülkesi, 4 EFTA ülkesi, aday ülkeler ve Birleşik Krallık)</a:t>
          </a:r>
          <a:endParaRPr lang="en-US" sz="1800" dirty="0"/>
        </a:p>
      </dgm:t>
    </dgm:pt>
    <dgm:pt modelId="{A9B126B5-F009-4EF8-88FD-18792FC5B0F2}" type="parTrans" cxnId="{3B70B940-0E8F-4E3A-9C27-7BA74357E866}">
      <dgm:prSet/>
      <dgm:spPr/>
      <dgm:t>
        <a:bodyPr/>
        <a:lstStyle/>
        <a:p>
          <a:endParaRPr lang="en-US"/>
        </a:p>
      </dgm:t>
    </dgm:pt>
    <dgm:pt modelId="{55633C19-ABD6-4BA5-8629-14D934CDB553}" type="sibTrans" cxnId="{3B70B940-0E8F-4E3A-9C27-7BA74357E866}">
      <dgm:prSet/>
      <dgm:spPr/>
      <dgm:t>
        <a:bodyPr/>
        <a:lstStyle/>
        <a:p>
          <a:endParaRPr lang="en-US"/>
        </a:p>
      </dgm:t>
    </dgm:pt>
    <dgm:pt modelId="{8161EA37-D30B-4708-8500-863157C13B74}">
      <dgm:prSet phldrT="[Text]" custT="1"/>
      <dgm:spPr/>
      <dgm:t>
        <a:bodyPr/>
        <a:lstStyle/>
        <a:p>
          <a:endParaRPr lang="en-US" sz="1800" dirty="0"/>
        </a:p>
      </dgm:t>
    </dgm:pt>
    <dgm:pt modelId="{FA11CB94-52FC-4093-A719-5399CA37DF0E}" type="parTrans" cxnId="{EF19C3EA-97C6-4303-90C7-8D547D93AF21}">
      <dgm:prSet/>
      <dgm:spPr/>
      <dgm:t>
        <a:bodyPr/>
        <a:lstStyle/>
        <a:p>
          <a:endParaRPr lang="en-US"/>
        </a:p>
      </dgm:t>
    </dgm:pt>
    <dgm:pt modelId="{B5728447-C0B9-4344-9E50-C4B72F3F9F39}" type="sibTrans" cxnId="{EF19C3EA-97C6-4303-90C7-8D547D93AF21}">
      <dgm:prSet/>
      <dgm:spPr/>
      <dgm:t>
        <a:bodyPr/>
        <a:lstStyle/>
        <a:p>
          <a:endParaRPr lang="en-US"/>
        </a:p>
      </dgm:t>
    </dgm:pt>
    <dgm:pt modelId="{B790941B-9302-4E52-9FC3-7E50069739DD}">
      <dgm:prSet custT="1"/>
      <dgm:spPr/>
      <dgm:t>
        <a:bodyPr/>
        <a:lstStyle/>
        <a:p>
          <a:r>
            <a:rPr lang="tr-TR" sz="1800" dirty="0"/>
            <a:t>36 ülke UYÇ’lerini resmi olarak AYÇ ile ilişkilendirdi</a:t>
          </a:r>
          <a:endParaRPr lang="en-US" sz="1800" dirty="0"/>
        </a:p>
      </dgm:t>
    </dgm:pt>
    <dgm:pt modelId="{4CF2243D-B1B0-4730-ADD2-A152F4863D4B}" type="parTrans" cxnId="{896F3C47-3EA5-4EB9-AAF4-69C2D9269523}">
      <dgm:prSet/>
      <dgm:spPr/>
      <dgm:t>
        <a:bodyPr/>
        <a:lstStyle/>
        <a:p>
          <a:endParaRPr lang="en-US"/>
        </a:p>
      </dgm:t>
    </dgm:pt>
    <dgm:pt modelId="{3EEB6951-0285-4B30-8302-541617A2D34A}" type="sibTrans" cxnId="{896F3C47-3EA5-4EB9-AAF4-69C2D9269523}">
      <dgm:prSet/>
      <dgm:spPr/>
      <dgm:t>
        <a:bodyPr/>
        <a:lstStyle/>
        <a:p>
          <a:endParaRPr lang="en-US"/>
        </a:p>
      </dgm:t>
    </dgm:pt>
    <dgm:pt modelId="{E274CA35-5B79-48D3-8112-52EFEA4ED4A7}" type="pres">
      <dgm:prSet presAssocID="{25224714-A272-4A6D-82EE-0EF6F8590169}" presName="linearFlow" presStyleCnt="0">
        <dgm:presLayoutVars>
          <dgm:dir/>
          <dgm:animLvl val="lvl"/>
          <dgm:resizeHandles val="exact"/>
        </dgm:presLayoutVars>
      </dgm:prSet>
      <dgm:spPr/>
    </dgm:pt>
    <dgm:pt modelId="{2EB8CB55-40F2-4B47-B6C4-BDEFFC6F234D}" type="pres">
      <dgm:prSet presAssocID="{21A30B59-5340-43DD-B443-A6AB043F806A}" presName="composite" presStyleCnt="0"/>
      <dgm:spPr/>
    </dgm:pt>
    <dgm:pt modelId="{A4AA6ECD-F750-44D9-93D4-D08EDBE9E2CD}" type="pres">
      <dgm:prSet presAssocID="{21A30B59-5340-43DD-B443-A6AB043F806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D5E3D54-ACE5-4FFF-9E3A-F3A6662C18BA}" type="pres">
      <dgm:prSet presAssocID="{21A30B59-5340-43DD-B443-A6AB043F806A}" presName="parSh" presStyleLbl="node1" presStyleIdx="0" presStyleCnt="3" custLinFactNeighborX="2404" custLinFactNeighborY="1200"/>
      <dgm:spPr/>
    </dgm:pt>
    <dgm:pt modelId="{0F67A626-46F2-4CF0-9C39-423215473542}" type="pres">
      <dgm:prSet presAssocID="{21A30B59-5340-43DD-B443-A6AB043F806A}" presName="desTx" presStyleLbl="fgAcc1" presStyleIdx="0" presStyleCnt="3" custScaleX="123273" custScaleY="98882" custLinFactNeighborX="5770" custLinFactNeighborY="924">
        <dgm:presLayoutVars>
          <dgm:bulletEnabled val="1"/>
        </dgm:presLayoutVars>
      </dgm:prSet>
      <dgm:spPr/>
    </dgm:pt>
    <dgm:pt modelId="{8E4589D8-4A7D-4C7C-A0BE-C2F80A377B7A}" type="pres">
      <dgm:prSet presAssocID="{8601B4C5-7E96-455B-97F0-00052EC2FBCC}" presName="sibTrans" presStyleLbl="sibTrans2D1" presStyleIdx="0" presStyleCnt="2"/>
      <dgm:spPr/>
    </dgm:pt>
    <dgm:pt modelId="{52706319-B69A-4DF9-A3DE-2C86DE881A85}" type="pres">
      <dgm:prSet presAssocID="{8601B4C5-7E96-455B-97F0-00052EC2FBCC}" presName="connTx" presStyleLbl="sibTrans2D1" presStyleIdx="0" presStyleCnt="2"/>
      <dgm:spPr/>
    </dgm:pt>
    <dgm:pt modelId="{380D3AD0-6ADE-4280-B687-281F30E0E645}" type="pres">
      <dgm:prSet presAssocID="{291F976A-87FD-4628-84EF-18F200AD162A}" presName="composite" presStyleCnt="0"/>
      <dgm:spPr/>
    </dgm:pt>
    <dgm:pt modelId="{BDC77AF3-8B61-4CCB-9967-D2FE8F78EE67}" type="pres">
      <dgm:prSet presAssocID="{291F976A-87FD-4628-84EF-18F200AD162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3230C4E-759E-4122-B426-DF57F810653D}" type="pres">
      <dgm:prSet presAssocID="{291F976A-87FD-4628-84EF-18F200AD162A}" presName="parSh" presStyleLbl="node1" presStyleIdx="1" presStyleCnt="3"/>
      <dgm:spPr/>
    </dgm:pt>
    <dgm:pt modelId="{B2EBFB86-077B-46E7-99D9-DC5D5B0AC0CD}" type="pres">
      <dgm:prSet presAssocID="{291F976A-87FD-4628-84EF-18F200AD162A}" presName="desTx" presStyleLbl="fgAcc1" presStyleIdx="1" presStyleCnt="3">
        <dgm:presLayoutVars>
          <dgm:bulletEnabled val="1"/>
        </dgm:presLayoutVars>
      </dgm:prSet>
      <dgm:spPr/>
    </dgm:pt>
    <dgm:pt modelId="{79568306-5F75-48C2-9C8A-C74E6768C9A2}" type="pres">
      <dgm:prSet presAssocID="{8E5CC86D-ADEE-40AA-965A-FC612048F9CF}" presName="sibTrans" presStyleLbl="sibTrans2D1" presStyleIdx="1" presStyleCnt="2"/>
      <dgm:spPr/>
    </dgm:pt>
    <dgm:pt modelId="{8F0D9455-A4FB-4133-8009-1D6E7B5B5BA8}" type="pres">
      <dgm:prSet presAssocID="{8E5CC86D-ADEE-40AA-965A-FC612048F9CF}" presName="connTx" presStyleLbl="sibTrans2D1" presStyleIdx="1" presStyleCnt="2"/>
      <dgm:spPr/>
    </dgm:pt>
    <dgm:pt modelId="{A93CB8F8-9FFE-4E51-9FE0-F5BD51CD3A50}" type="pres">
      <dgm:prSet presAssocID="{B03459DA-65EF-4FA1-A7CC-E3BABC4A8DD8}" presName="composite" presStyleCnt="0"/>
      <dgm:spPr/>
    </dgm:pt>
    <dgm:pt modelId="{DC55028E-C80D-4DF4-BAE9-7AA80BD3809D}" type="pres">
      <dgm:prSet presAssocID="{B03459DA-65EF-4FA1-A7CC-E3BABC4A8DD8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A68201B-0C7E-45ED-940C-274B02A38A5E}" type="pres">
      <dgm:prSet presAssocID="{B03459DA-65EF-4FA1-A7CC-E3BABC4A8DD8}" presName="parSh" presStyleLbl="node1" presStyleIdx="2" presStyleCnt="3" custLinFactNeighborX="-656" custLinFactNeighborY="0"/>
      <dgm:spPr/>
    </dgm:pt>
    <dgm:pt modelId="{567CDC3F-C1E9-4972-A6A6-A690D1BBDF72}" type="pres">
      <dgm:prSet presAssocID="{B03459DA-65EF-4FA1-A7CC-E3BABC4A8DD8}" presName="desTx" presStyleLbl="fgAcc1" presStyleIdx="2" presStyleCnt="3" custScaleY="100823" custLinFactNeighborX="-3935" custLinFactNeighborY="1110">
        <dgm:presLayoutVars>
          <dgm:bulletEnabled val="1"/>
        </dgm:presLayoutVars>
      </dgm:prSet>
      <dgm:spPr/>
    </dgm:pt>
  </dgm:ptLst>
  <dgm:cxnLst>
    <dgm:cxn modelId="{14B3CB05-3CCE-477C-AB4B-70F68A565CFA}" type="presOf" srcId="{8E5CC86D-ADEE-40AA-965A-FC612048F9CF}" destId="{79568306-5F75-48C2-9C8A-C74E6768C9A2}" srcOrd="0" destOrd="0" presId="urn:microsoft.com/office/officeart/2005/8/layout/process3"/>
    <dgm:cxn modelId="{87D0F31B-EE0A-42FF-AB70-CBDDC90ED542}" type="presOf" srcId="{291F976A-87FD-4628-84EF-18F200AD162A}" destId="{E3230C4E-759E-4122-B426-DF57F810653D}" srcOrd="1" destOrd="0" presId="urn:microsoft.com/office/officeart/2005/8/layout/process3"/>
    <dgm:cxn modelId="{5F775428-4F2E-4B0C-ACCF-D1986976774B}" type="presOf" srcId="{8601B4C5-7E96-455B-97F0-00052EC2FBCC}" destId="{8E4589D8-4A7D-4C7C-A0BE-C2F80A377B7A}" srcOrd="0" destOrd="0" presId="urn:microsoft.com/office/officeart/2005/8/layout/process3"/>
    <dgm:cxn modelId="{71FC303A-5641-42B6-A7A4-B53CEE78617B}" type="presOf" srcId="{B790941B-9302-4E52-9FC3-7E50069739DD}" destId="{567CDC3F-C1E9-4972-A6A6-A690D1BBDF72}" srcOrd="0" destOrd="1" presId="urn:microsoft.com/office/officeart/2005/8/layout/process3"/>
    <dgm:cxn modelId="{6EE3843E-DA31-4BEC-A702-89D133DD0CE8}" type="presOf" srcId="{5F50B74F-E583-4A1E-8845-FF88C977DE8E}" destId="{0F67A626-46F2-4CF0-9C39-423215473542}" srcOrd="0" destOrd="0" presId="urn:microsoft.com/office/officeart/2005/8/layout/process3"/>
    <dgm:cxn modelId="{3B70B940-0E8F-4E3A-9C27-7BA74357E866}" srcId="{B03459DA-65EF-4FA1-A7CC-E3BABC4A8DD8}" destId="{BF58D6E4-58A4-4FC3-9613-7780E61DC243}" srcOrd="0" destOrd="0" parTransId="{A9B126B5-F009-4EF8-88FD-18792FC5B0F2}" sibTransId="{55633C19-ABD6-4BA5-8629-14D934CDB553}"/>
    <dgm:cxn modelId="{9046EA60-A642-416A-B71F-5EFB7CECDB60}" type="presOf" srcId="{8161EA37-D30B-4708-8500-863157C13B74}" destId="{0F67A626-46F2-4CF0-9C39-423215473542}" srcOrd="0" destOrd="1" presId="urn:microsoft.com/office/officeart/2005/8/layout/process3"/>
    <dgm:cxn modelId="{A7E85A61-03AA-43DF-9F61-010077871330}" type="presOf" srcId="{8282657F-BB57-4FF2-9F80-0C0765ED5ADC}" destId="{0F67A626-46F2-4CF0-9C39-423215473542}" srcOrd="0" destOrd="2" presId="urn:microsoft.com/office/officeart/2005/8/layout/process3"/>
    <dgm:cxn modelId="{09A63664-E577-416A-BA24-F2439C82106D}" type="presOf" srcId="{21A30B59-5340-43DD-B443-A6AB043F806A}" destId="{5D5E3D54-ACE5-4FFF-9E3A-F3A6662C18BA}" srcOrd="1" destOrd="0" presId="urn:microsoft.com/office/officeart/2005/8/layout/process3"/>
    <dgm:cxn modelId="{50EA0346-F043-46FD-BBE6-F0FEE546A2DE}" srcId="{25224714-A272-4A6D-82EE-0EF6F8590169}" destId="{B03459DA-65EF-4FA1-A7CC-E3BABC4A8DD8}" srcOrd="2" destOrd="0" parTransId="{DBEEE8B8-D64B-4CC2-885C-F2BA8B0C1E99}" sibTransId="{B938DCF5-D207-4FEA-A654-45AC262C536C}"/>
    <dgm:cxn modelId="{896F3C47-3EA5-4EB9-AAF4-69C2D9269523}" srcId="{B03459DA-65EF-4FA1-A7CC-E3BABC4A8DD8}" destId="{B790941B-9302-4E52-9FC3-7E50069739DD}" srcOrd="1" destOrd="0" parTransId="{4CF2243D-B1B0-4730-ADD2-A152F4863D4B}" sibTransId="{3EEB6951-0285-4B30-8302-541617A2D34A}"/>
    <dgm:cxn modelId="{1C153755-4742-4F38-9CBB-303A27218F36}" type="presOf" srcId="{291F976A-87FD-4628-84EF-18F200AD162A}" destId="{BDC77AF3-8B61-4CCB-9967-D2FE8F78EE67}" srcOrd="0" destOrd="0" presId="urn:microsoft.com/office/officeart/2005/8/layout/process3"/>
    <dgm:cxn modelId="{FC013B84-9872-48FB-AA21-D83BC89A89A8}" srcId="{25224714-A272-4A6D-82EE-0EF6F8590169}" destId="{21A30B59-5340-43DD-B443-A6AB043F806A}" srcOrd="0" destOrd="0" parTransId="{1BC64182-2BBA-4EFD-878C-D3082417276C}" sibTransId="{8601B4C5-7E96-455B-97F0-00052EC2FBCC}"/>
    <dgm:cxn modelId="{CC8FBA8A-E3A0-4EB1-9CC8-D7ECEAA0D267}" srcId="{21A30B59-5340-43DD-B443-A6AB043F806A}" destId="{8282657F-BB57-4FF2-9F80-0C0765ED5ADC}" srcOrd="2" destOrd="0" parTransId="{96987006-E26A-4D27-849A-8D1C5777D73C}" sibTransId="{1854A50B-73A6-483A-B106-4BEB9A2E013E}"/>
    <dgm:cxn modelId="{6180118B-7D72-4558-908E-1AFC8B8D46D4}" type="presOf" srcId="{8E5CC86D-ADEE-40AA-965A-FC612048F9CF}" destId="{8F0D9455-A4FB-4133-8009-1D6E7B5B5BA8}" srcOrd="1" destOrd="0" presId="urn:microsoft.com/office/officeart/2005/8/layout/process3"/>
    <dgm:cxn modelId="{C374198F-F798-4C57-8045-53C0255524A9}" srcId="{25224714-A272-4A6D-82EE-0EF6F8590169}" destId="{291F976A-87FD-4628-84EF-18F200AD162A}" srcOrd="1" destOrd="0" parTransId="{D6DD5DC7-9598-4785-A935-86AE216134D4}" sibTransId="{8E5CC86D-ADEE-40AA-965A-FC612048F9CF}"/>
    <dgm:cxn modelId="{1EA82BAC-7360-4AA8-B683-24B66FE9D9FE}" type="presOf" srcId="{70934F9B-8442-45D4-8A8E-FB40B0175F65}" destId="{B2EBFB86-077B-46E7-99D9-DC5D5B0AC0CD}" srcOrd="0" destOrd="0" presId="urn:microsoft.com/office/officeart/2005/8/layout/process3"/>
    <dgm:cxn modelId="{C86DC7AC-386B-4556-948E-65785888C0A3}" type="presOf" srcId="{21A30B59-5340-43DD-B443-A6AB043F806A}" destId="{A4AA6ECD-F750-44D9-93D4-D08EDBE9E2CD}" srcOrd="0" destOrd="0" presId="urn:microsoft.com/office/officeart/2005/8/layout/process3"/>
    <dgm:cxn modelId="{33D32DB0-0BD7-45A9-A5E2-DF895A68482F}" type="presOf" srcId="{8601B4C5-7E96-455B-97F0-00052EC2FBCC}" destId="{52706319-B69A-4DF9-A3DE-2C86DE881A85}" srcOrd="1" destOrd="0" presId="urn:microsoft.com/office/officeart/2005/8/layout/process3"/>
    <dgm:cxn modelId="{3D8A16B4-6A6A-4771-8DBC-F9517109982B}" type="presOf" srcId="{BF58D6E4-58A4-4FC3-9613-7780E61DC243}" destId="{567CDC3F-C1E9-4972-A6A6-A690D1BBDF72}" srcOrd="0" destOrd="0" presId="urn:microsoft.com/office/officeart/2005/8/layout/process3"/>
    <dgm:cxn modelId="{CC48A8B4-D560-4CA7-84B8-BD1380D5245B}" srcId="{291F976A-87FD-4628-84EF-18F200AD162A}" destId="{70934F9B-8442-45D4-8A8E-FB40B0175F65}" srcOrd="0" destOrd="0" parTransId="{300B7C49-9F54-48D0-B763-D64F0FA5BDA9}" sibTransId="{A29B3CE7-FF18-4808-87B9-D6F2386A4B8F}"/>
    <dgm:cxn modelId="{38C208E1-FA3A-46E5-AF66-1D442EEA1C94}" type="presOf" srcId="{B03459DA-65EF-4FA1-A7CC-E3BABC4A8DD8}" destId="{0A68201B-0C7E-45ED-940C-274B02A38A5E}" srcOrd="1" destOrd="0" presId="urn:microsoft.com/office/officeart/2005/8/layout/process3"/>
    <dgm:cxn modelId="{6959DDE5-B469-40B5-A87C-DE6F50E86818}" srcId="{21A30B59-5340-43DD-B443-A6AB043F806A}" destId="{5F50B74F-E583-4A1E-8845-FF88C977DE8E}" srcOrd="0" destOrd="0" parTransId="{1A2A7ECC-9594-4CA3-B315-965CBF9A3CEB}" sibTransId="{1D056057-E4FE-4440-938A-FD67345B8B45}"/>
    <dgm:cxn modelId="{EF19C3EA-97C6-4303-90C7-8D547D93AF21}" srcId="{21A30B59-5340-43DD-B443-A6AB043F806A}" destId="{8161EA37-D30B-4708-8500-863157C13B74}" srcOrd="1" destOrd="0" parTransId="{FA11CB94-52FC-4093-A719-5399CA37DF0E}" sibTransId="{B5728447-C0B9-4344-9E50-C4B72F3F9F39}"/>
    <dgm:cxn modelId="{871385EE-0CD2-4143-84CE-C47D9AC9CE2A}" type="presOf" srcId="{B03459DA-65EF-4FA1-A7CC-E3BABC4A8DD8}" destId="{DC55028E-C80D-4DF4-BAE9-7AA80BD3809D}" srcOrd="0" destOrd="0" presId="urn:microsoft.com/office/officeart/2005/8/layout/process3"/>
    <dgm:cxn modelId="{569987FE-DB69-4B4B-9F5D-DAFD5FC35395}" type="presOf" srcId="{25224714-A272-4A6D-82EE-0EF6F8590169}" destId="{E274CA35-5B79-48D3-8112-52EFEA4ED4A7}" srcOrd="0" destOrd="0" presId="urn:microsoft.com/office/officeart/2005/8/layout/process3"/>
    <dgm:cxn modelId="{C273150B-D662-4AD7-8C97-67A6A3C08BFC}" type="presParOf" srcId="{E274CA35-5B79-48D3-8112-52EFEA4ED4A7}" destId="{2EB8CB55-40F2-4B47-B6C4-BDEFFC6F234D}" srcOrd="0" destOrd="0" presId="urn:microsoft.com/office/officeart/2005/8/layout/process3"/>
    <dgm:cxn modelId="{88F62215-ED74-465E-99E7-5AB83997E26A}" type="presParOf" srcId="{2EB8CB55-40F2-4B47-B6C4-BDEFFC6F234D}" destId="{A4AA6ECD-F750-44D9-93D4-D08EDBE9E2CD}" srcOrd="0" destOrd="0" presId="urn:microsoft.com/office/officeart/2005/8/layout/process3"/>
    <dgm:cxn modelId="{95221C4C-C384-4116-88CC-7961C43885F6}" type="presParOf" srcId="{2EB8CB55-40F2-4B47-B6C4-BDEFFC6F234D}" destId="{5D5E3D54-ACE5-4FFF-9E3A-F3A6662C18BA}" srcOrd="1" destOrd="0" presId="urn:microsoft.com/office/officeart/2005/8/layout/process3"/>
    <dgm:cxn modelId="{8A4221EA-3BF7-496B-B9E0-CAE0023B7295}" type="presParOf" srcId="{2EB8CB55-40F2-4B47-B6C4-BDEFFC6F234D}" destId="{0F67A626-46F2-4CF0-9C39-423215473542}" srcOrd="2" destOrd="0" presId="urn:microsoft.com/office/officeart/2005/8/layout/process3"/>
    <dgm:cxn modelId="{DF85704B-4C62-4276-8B07-BB0EFD4E6EC3}" type="presParOf" srcId="{E274CA35-5B79-48D3-8112-52EFEA4ED4A7}" destId="{8E4589D8-4A7D-4C7C-A0BE-C2F80A377B7A}" srcOrd="1" destOrd="0" presId="urn:microsoft.com/office/officeart/2005/8/layout/process3"/>
    <dgm:cxn modelId="{DD8545CA-C7E1-4274-A91A-07CD0497F85E}" type="presParOf" srcId="{8E4589D8-4A7D-4C7C-A0BE-C2F80A377B7A}" destId="{52706319-B69A-4DF9-A3DE-2C86DE881A85}" srcOrd="0" destOrd="0" presId="urn:microsoft.com/office/officeart/2005/8/layout/process3"/>
    <dgm:cxn modelId="{461F9D56-B4BD-4C65-861C-5F4E9E748F19}" type="presParOf" srcId="{E274CA35-5B79-48D3-8112-52EFEA4ED4A7}" destId="{380D3AD0-6ADE-4280-B687-281F30E0E645}" srcOrd="2" destOrd="0" presId="urn:microsoft.com/office/officeart/2005/8/layout/process3"/>
    <dgm:cxn modelId="{DBA5F9E0-68E1-4573-8AC6-0211034D6F4B}" type="presParOf" srcId="{380D3AD0-6ADE-4280-B687-281F30E0E645}" destId="{BDC77AF3-8B61-4CCB-9967-D2FE8F78EE67}" srcOrd="0" destOrd="0" presId="urn:microsoft.com/office/officeart/2005/8/layout/process3"/>
    <dgm:cxn modelId="{3E545A76-FDE1-4738-8470-C6DFA1934AF4}" type="presParOf" srcId="{380D3AD0-6ADE-4280-B687-281F30E0E645}" destId="{E3230C4E-759E-4122-B426-DF57F810653D}" srcOrd="1" destOrd="0" presId="urn:microsoft.com/office/officeart/2005/8/layout/process3"/>
    <dgm:cxn modelId="{42A08479-85C3-4D80-A08C-81D36BF1D1BF}" type="presParOf" srcId="{380D3AD0-6ADE-4280-B687-281F30E0E645}" destId="{B2EBFB86-077B-46E7-99D9-DC5D5B0AC0CD}" srcOrd="2" destOrd="0" presId="urn:microsoft.com/office/officeart/2005/8/layout/process3"/>
    <dgm:cxn modelId="{7C102DD7-5C13-4C76-B7D0-B27A9D261CA8}" type="presParOf" srcId="{E274CA35-5B79-48D3-8112-52EFEA4ED4A7}" destId="{79568306-5F75-48C2-9C8A-C74E6768C9A2}" srcOrd="3" destOrd="0" presId="urn:microsoft.com/office/officeart/2005/8/layout/process3"/>
    <dgm:cxn modelId="{22F13B8B-BABC-4852-84BE-058FDFDB5C03}" type="presParOf" srcId="{79568306-5F75-48C2-9C8A-C74E6768C9A2}" destId="{8F0D9455-A4FB-4133-8009-1D6E7B5B5BA8}" srcOrd="0" destOrd="0" presId="urn:microsoft.com/office/officeart/2005/8/layout/process3"/>
    <dgm:cxn modelId="{B8DA3655-1936-49CF-A164-2CA2DE980E80}" type="presParOf" srcId="{E274CA35-5B79-48D3-8112-52EFEA4ED4A7}" destId="{A93CB8F8-9FFE-4E51-9FE0-F5BD51CD3A50}" srcOrd="4" destOrd="0" presId="urn:microsoft.com/office/officeart/2005/8/layout/process3"/>
    <dgm:cxn modelId="{E901541A-4EC9-4FA7-BF07-6E1BABEC41C7}" type="presParOf" srcId="{A93CB8F8-9FFE-4E51-9FE0-F5BD51CD3A50}" destId="{DC55028E-C80D-4DF4-BAE9-7AA80BD3809D}" srcOrd="0" destOrd="0" presId="urn:microsoft.com/office/officeart/2005/8/layout/process3"/>
    <dgm:cxn modelId="{1A866365-A5B4-4A68-8C35-E847B68D3717}" type="presParOf" srcId="{A93CB8F8-9FFE-4E51-9FE0-F5BD51CD3A50}" destId="{0A68201B-0C7E-45ED-940C-274B02A38A5E}" srcOrd="1" destOrd="0" presId="urn:microsoft.com/office/officeart/2005/8/layout/process3"/>
    <dgm:cxn modelId="{999201D7-61D4-4CFF-8158-EE4C5737CD86}" type="presParOf" srcId="{A93CB8F8-9FFE-4E51-9FE0-F5BD51CD3A50}" destId="{567CDC3F-C1E9-4972-A6A6-A690D1BBDF7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8CCC87-CC53-4560-BA7B-F809A751BDA6}" type="doc">
      <dgm:prSet loTypeId="urn:microsoft.com/office/officeart/2005/8/layout/hProcess4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50DFC07-467E-4D55-90D9-352B5FDB0D2A}">
      <dgm:prSet phldrT="[Text]" custT="1"/>
      <dgm:spPr/>
      <dgm:t>
        <a:bodyPr/>
        <a:lstStyle/>
        <a:p>
          <a:r>
            <a:rPr lang="tr-TR" sz="2000" b="1" dirty="0"/>
            <a:t>Araştırma ve karar aşaması</a:t>
          </a:r>
          <a:endParaRPr lang="en-US" sz="2000" b="1" dirty="0"/>
        </a:p>
      </dgm:t>
    </dgm:pt>
    <dgm:pt modelId="{51FB0D97-A380-4765-89FF-AE6B28C16614}" type="parTrans" cxnId="{60097539-4FC4-48E1-807C-B937E42B19A8}">
      <dgm:prSet/>
      <dgm:spPr/>
      <dgm:t>
        <a:bodyPr/>
        <a:lstStyle/>
        <a:p>
          <a:endParaRPr lang="en-US"/>
        </a:p>
      </dgm:t>
    </dgm:pt>
    <dgm:pt modelId="{9EFFA16E-E2B4-4617-8B9D-E7F38AD31848}" type="sibTrans" cxnId="{60097539-4FC4-48E1-807C-B937E42B19A8}">
      <dgm:prSet/>
      <dgm:spPr/>
      <dgm:t>
        <a:bodyPr/>
        <a:lstStyle/>
        <a:p>
          <a:endParaRPr lang="en-US"/>
        </a:p>
      </dgm:t>
    </dgm:pt>
    <dgm:pt modelId="{630992EF-A42F-4D50-BE5C-3E35398B61D3}">
      <dgm:prSet phldrT="[Text]"/>
      <dgm:spPr/>
      <dgm:t>
        <a:bodyPr/>
        <a:lstStyle/>
        <a:p>
          <a:r>
            <a:rPr lang="tr-TR" dirty="0"/>
            <a:t>Projeler</a:t>
          </a:r>
          <a:endParaRPr lang="en-US" dirty="0"/>
        </a:p>
      </dgm:t>
    </dgm:pt>
    <dgm:pt modelId="{423037B5-0138-4C12-88BB-D0A71A557D2D}" type="parTrans" cxnId="{60EC6E28-7E13-4BC3-800E-27AF98743ADC}">
      <dgm:prSet/>
      <dgm:spPr/>
      <dgm:t>
        <a:bodyPr/>
        <a:lstStyle/>
        <a:p>
          <a:endParaRPr lang="en-US"/>
        </a:p>
      </dgm:t>
    </dgm:pt>
    <dgm:pt modelId="{D6F434D2-019C-4B5A-B559-56B34C515A46}" type="sibTrans" cxnId="{60EC6E28-7E13-4BC3-800E-27AF98743ADC}">
      <dgm:prSet/>
      <dgm:spPr/>
      <dgm:t>
        <a:bodyPr/>
        <a:lstStyle/>
        <a:p>
          <a:endParaRPr lang="en-US"/>
        </a:p>
      </dgm:t>
    </dgm:pt>
    <dgm:pt modelId="{DA194321-4173-4ACF-BBC2-64FCDB15409B}">
      <dgm:prSet phldrT="[Text]"/>
      <dgm:spPr/>
      <dgm:t>
        <a:bodyPr/>
        <a:lstStyle/>
        <a:p>
          <a:r>
            <a:rPr lang="tr-TR" dirty="0"/>
            <a:t>…</a:t>
          </a:r>
          <a:endParaRPr lang="en-US" dirty="0"/>
        </a:p>
      </dgm:t>
    </dgm:pt>
    <dgm:pt modelId="{09113FCE-D12E-4436-B192-2E5778096908}" type="parTrans" cxnId="{DDE29681-FF29-48C3-917F-9C90D1DF4DB5}">
      <dgm:prSet/>
      <dgm:spPr/>
      <dgm:t>
        <a:bodyPr/>
        <a:lstStyle/>
        <a:p>
          <a:endParaRPr lang="en-US"/>
        </a:p>
      </dgm:t>
    </dgm:pt>
    <dgm:pt modelId="{B287C01C-AF28-4119-AE45-CD73BCC77934}" type="sibTrans" cxnId="{DDE29681-FF29-48C3-917F-9C90D1DF4DB5}">
      <dgm:prSet/>
      <dgm:spPr/>
      <dgm:t>
        <a:bodyPr/>
        <a:lstStyle/>
        <a:p>
          <a:endParaRPr lang="en-US"/>
        </a:p>
      </dgm:t>
    </dgm:pt>
    <dgm:pt modelId="{CFE91286-9C00-48F4-9BB7-57632E5D465A}">
      <dgm:prSet phldrT="[Text]" custT="1"/>
      <dgm:spPr/>
      <dgm:t>
        <a:bodyPr/>
        <a:lstStyle/>
        <a:p>
          <a:r>
            <a:rPr lang="tr-TR" sz="2000" b="1" dirty="0"/>
            <a:t>Çerçevenin hazırlanması çalışmaları</a:t>
          </a:r>
          <a:endParaRPr lang="en-US" sz="2000" b="1" dirty="0"/>
        </a:p>
      </dgm:t>
    </dgm:pt>
    <dgm:pt modelId="{B112E657-1A2E-4B75-9811-4D42805440A0}" type="parTrans" cxnId="{777E11E5-9112-4E90-9D5B-C7ACBFDA12AA}">
      <dgm:prSet/>
      <dgm:spPr/>
      <dgm:t>
        <a:bodyPr/>
        <a:lstStyle/>
        <a:p>
          <a:endParaRPr lang="en-US"/>
        </a:p>
      </dgm:t>
    </dgm:pt>
    <dgm:pt modelId="{A9CA56E8-3358-4215-8BCC-6A8197970A25}" type="sibTrans" cxnId="{777E11E5-9112-4E90-9D5B-C7ACBFDA12AA}">
      <dgm:prSet/>
      <dgm:spPr/>
      <dgm:t>
        <a:bodyPr/>
        <a:lstStyle/>
        <a:p>
          <a:endParaRPr lang="en-US"/>
        </a:p>
      </dgm:t>
    </dgm:pt>
    <dgm:pt modelId="{6DBB6817-8B95-4403-BE32-7ECB94971FF9}">
      <dgm:prSet phldrT="[Text]"/>
      <dgm:spPr/>
      <dgm:t>
        <a:bodyPr/>
        <a:lstStyle/>
        <a:p>
          <a:r>
            <a:rPr lang="tr-TR" dirty="0"/>
            <a:t>Yerel ve yabancı uzmanlarla çalışmalar</a:t>
          </a:r>
          <a:endParaRPr lang="en-US" dirty="0"/>
        </a:p>
      </dgm:t>
    </dgm:pt>
    <dgm:pt modelId="{B2889933-A992-49CE-8824-945462A9DBD3}" type="parTrans" cxnId="{7EE8FF50-5B04-4087-B60D-D05CC591E491}">
      <dgm:prSet/>
      <dgm:spPr/>
      <dgm:t>
        <a:bodyPr/>
        <a:lstStyle/>
        <a:p>
          <a:endParaRPr lang="en-US"/>
        </a:p>
      </dgm:t>
    </dgm:pt>
    <dgm:pt modelId="{3977267C-9DF8-4B0E-9DFB-515DCCD8D717}" type="sibTrans" cxnId="{7EE8FF50-5B04-4087-B60D-D05CC591E491}">
      <dgm:prSet/>
      <dgm:spPr/>
      <dgm:t>
        <a:bodyPr/>
        <a:lstStyle/>
        <a:p>
          <a:endParaRPr lang="en-US"/>
        </a:p>
      </dgm:t>
    </dgm:pt>
    <dgm:pt modelId="{DE2E0A5E-8F22-4542-A6B1-D781861A22EE}">
      <dgm:prSet phldrT="[Text]"/>
      <dgm:spPr/>
      <dgm:t>
        <a:bodyPr/>
        <a:lstStyle/>
        <a:p>
          <a:r>
            <a:rPr lang="tr-TR" dirty="0"/>
            <a:t>YÖDAK ile işbirliği</a:t>
          </a:r>
          <a:endParaRPr lang="en-US" dirty="0"/>
        </a:p>
      </dgm:t>
    </dgm:pt>
    <dgm:pt modelId="{6D050E1F-4CE4-4E13-A651-94011A76866F}" type="parTrans" cxnId="{B15DEE50-D15D-48B2-A333-6F796FF6108B}">
      <dgm:prSet/>
      <dgm:spPr/>
      <dgm:t>
        <a:bodyPr/>
        <a:lstStyle/>
        <a:p>
          <a:endParaRPr lang="en-US"/>
        </a:p>
      </dgm:t>
    </dgm:pt>
    <dgm:pt modelId="{214A3F75-F58C-44D0-A7F9-A1757E5C7812}" type="sibTrans" cxnId="{B15DEE50-D15D-48B2-A333-6F796FF6108B}">
      <dgm:prSet/>
      <dgm:spPr/>
      <dgm:t>
        <a:bodyPr/>
        <a:lstStyle/>
        <a:p>
          <a:endParaRPr lang="en-US"/>
        </a:p>
      </dgm:t>
    </dgm:pt>
    <dgm:pt modelId="{1C7DE3E9-6BF5-4E31-9723-B13A552A68D1}">
      <dgm:prSet phldrT="[Text]" custT="1"/>
      <dgm:spPr/>
      <dgm:t>
        <a:bodyPr/>
        <a:lstStyle/>
        <a:p>
          <a:r>
            <a:rPr lang="tr-TR" sz="2000" b="1" dirty="0"/>
            <a:t>Çerçevenin yasal kimlik kazanması</a:t>
          </a:r>
          <a:endParaRPr lang="en-US" sz="2000" b="1" dirty="0"/>
        </a:p>
      </dgm:t>
    </dgm:pt>
    <dgm:pt modelId="{2222464D-69C0-4445-987D-C221B80BAAF2}" type="parTrans" cxnId="{0B094370-CEBF-44C3-B600-2D6E77ECC7A5}">
      <dgm:prSet/>
      <dgm:spPr/>
      <dgm:t>
        <a:bodyPr/>
        <a:lstStyle/>
        <a:p>
          <a:endParaRPr lang="en-US"/>
        </a:p>
      </dgm:t>
    </dgm:pt>
    <dgm:pt modelId="{E2B1599B-0466-4A3A-9B3A-3D438543C83B}" type="sibTrans" cxnId="{0B094370-CEBF-44C3-B600-2D6E77ECC7A5}">
      <dgm:prSet/>
      <dgm:spPr/>
      <dgm:t>
        <a:bodyPr/>
        <a:lstStyle/>
        <a:p>
          <a:endParaRPr lang="en-US"/>
        </a:p>
      </dgm:t>
    </dgm:pt>
    <dgm:pt modelId="{6931875D-0DF3-4BC5-9F8B-F8C385E006F6}">
      <dgm:prSet phldrT="[Text]"/>
      <dgm:spPr/>
      <dgm:t>
        <a:bodyPr/>
        <a:lstStyle/>
        <a:p>
          <a:r>
            <a:rPr lang="tr-TR" dirty="0"/>
            <a:t>Mesleki Yeterlilik yasası</a:t>
          </a:r>
          <a:endParaRPr lang="en-US" dirty="0"/>
        </a:p>
      </dgm:t>
    </dgm:pt>
    <dgm:pt modelId="{D7DA0EBA-A52C-4D57-9D84-0D4A5B5429B6}" type="parTrans" cxnId="{FDCE81CA-30BF-4A11-BA0B-5A99E92BBD17}">
      <dgm:prSet/>
      <dgm:spPr/>
      <dgm:t>
        <a:bodyPr/>
        <a:lstStyle/>
        <a:p>
          <a:endParaRPr lang="en-US"/>
        </a:p>
      </dgm:t>
    </dgm:pt>
    <dgm:pt modelId="{A11E70D3-7E96-401D-A2B6-2A9227A0C12A}" type="sibTrans" cxnId="{FDCE81CA-30BF-4A11-BA0B-5A99E92BBD17}">
      <dgm:prSet/>
      <dgm:spPr/>
      <dgm:t>
        <a:bodyPr/>
        <a:lstStyle/>
        <a:p>
          <a:endParaRPr lang="en-US"/>
        </a:p>
      </dgm:t>
    </dgm:pt>
    <dgm:pt modelId="{914A622E-A1DC-41B1-9EDA-978F0362F804}">
      <dgm:prSet phldrT="[Text]"/>
      <dgm:spPr/>
      <dgm:t>
        <a:bodyPr/>
        <a:lstStyle/>
        <a:p>
          <a:r>
            <a:rPr lang="tr-TR" dirty="0"/>
            <a:t>… biriminin kurulması</a:t>
          </a:r>
          <a:endParaRPr lang="en-US" dirty="0"/>
        </a:p>
      </dgm:t>
    </dgm:pt>
    <dgm:pt modelId="{525998CC-9E61-4C88-BB96-0FDB629BF038}" type="parTrans" cxnId="{17BC8807-FF01-4797-A9DB-88E7D64D971C}">
      <dgm:prSet/>
      <dgm:spPr/>
      <dgm:t>
        <a:bodyPr/>
        <a:lstStyle/>
        <a:p>
          <a:endParaRPr lang="en-US"/>
        </a:p>
      </dgm:t>
    </dgm:pt>
    <dgm:pt modelId="{60135817-FB03-42B8-B26E-C475BAB2A3BB}" type="sibTrans" cxnId="{17BC8807-FF01-4797-A9DB-88E7D64D971C}">
      <dgm:prSet/>
      <dgm:spPr/>
      <dgm:t>
        <a:bodyPr/>
        <a:lstStyle/>
        <a:p>
          <a:endParaRPr lang="en-US"/>
        </a:p>
      </dgm:t>
    </dgm:pt>
    <dgm:pt modelId="{06FDDA79-AA3B-46AD-ACCF-2C31A01D199C}">
      <dgm:prSet phldrT="[Text]"/>
      <dgm:spPr/>
      <dgm:t>
        <a:bodyPr/>
        <a:lstStyle/>
        <a:p>
          <a:r>
            <a:rPr lang="tr-TR" dirty="0"/>
            <a:t>Yurtdışı çalışma ziyaretleri</a:t>
          </a:r>
          <a:endParaRPr lang="en-US" dirty="0"/>
        </a:p>
      </dgm:t>
    </dgm:pt>
    <dgm:pt modelId="{659D17F2-D7B9-46C5-A38B-D96C053BCEEC}" type="parTrans" cxnId="{223DAC95-BEFC-4E9E-8926-3ED92319FBBF}">
      <dgm:prSet/>
      <dgm:spPr/>
      <dgm:t>
        <a:bodyPr/>
        <a:lstStyle/>
        <a:p>
          <a:endParaRPr lang="en-US"/>
        </a:p>
      </dgm:t>
    </dgm:pt>
    <dgm:pt modelId="{E9F4891A-3122-4F6E-A653-38BCDA47A644}" type="sibTrans" cxnId="{223DAC95-BEFC-4E9E-8926-3ED92319FBBF}">
      <dgm:prSet/>
      <dgm:spPr/>
      <dgm:t>
        <a:bodyPr/>
        <a:lstStyle/>
        <a:p>
          <a:endParaRPr lang="en-US"/>
        </a:p>
      </dgm:t>
    </dgm:pt>
    <dgm:pt modelId="{C5541F98-A626-41E7-8ED0-630F3B807228}">
      <dgm:prSet phldrT="[Text]"/>
      <dgm:spPr/>
      <dgm:t>
        <a:bodyPr/>
        <a:lstStyle/>
        <a:p>
          <a:r>
            <a:rPr lang="tr-TR" dirty="0"/>
            <a:t>Çerçevenin ilanı</a:t>
          </a:r>
          <a:endParaRPr lang="en-US" dirty="0"/>
        </a:p>
      </dgm:t>
    </dgm:pt>
    <dgm:pt modelId="{A974CFAC-E86B-4FC6-95ED-75526CD0C765}" type="parTrans" cxnId="{2045BABA-9BB0-4C2F-90CA-28341E247BAF}">
      <dgm:prSet/>
      <dgm:spPr/>
      <dgm:t>
        <a:bodyPr/>
        <a:lstStyle/>
        <a:p>
          <a:endParaRPr lang="en-US"/>
        </a:p>
      </dgm:t>
    </dgm:pt>
    <dgm:pt modelId="{6F2C5849-7915-4F23-AB6A-A3706A4F5E94}" type="sibTrans" cxnId="{2045BABA-9BB0-4C2F-90CA-28341E247BAF}">
      <dgm:prSet/>
      <dgm:spPr/>
      <dgm:t>
        <a:bodyPr/>
        <a:lstStyle/>
        <a:p>
          <a:endParaRPr lang="en-US"/>
        </a:p>
      </dgm:t>
    </dgm:pt>
    <dgm:pt modelId="{3B2F0DA2-8535-4A80-9FB3-B5CC4184D1BC}" type="pres">
      <dgm:prSet presAssocID="{D08CCC87-CC53-4560-BA7B-F809A751BDA6}" presName="Name0" presStyleCnt="0">
        <dgm:presLayoutVars>
          <dgm:dir/>
          <dgm:animLvl val="lvl"/>
          <dgm:resizeHandles val="exact"/>
        </dgm:presLayoutVars>
      </dgm:prSet>
      <dgm:spPr/>
    </dgm:pt>
    <dgm:pt modelId="{247FCC5E-1EC0-4A0D-9421-AC13A9A21EF6}" type="pres">
      <dgm:prSet presAssocID="{D08CCC87-CC53-4560-BA7B-F809A751BDA6}" presName="tSp" presStyleCnt="0"/>
      <dgm:spPr/>
    </dgm:pt>
    <dgm:pt modelId="{7043BC3F-E1EB-4731-B351-CEEE7226B96B}" type="pres">
      <dgm:prSet presAssocID="{D08CCC87-CC53-4560-BA7B-F809A751BDA6}" presName="bSp" presStyleCnt="0"/>
      <dgm:spPr/>
    </dgm:pt>
    <dgm:pt modelId="{0E6233A8-DB4E-4423-9609-BAABF4FB74A4}" type="pres">
      <dgm:prSet presAssocID="{D08CCC87-CC53-4560-BA7B-F809A751BDA6}" presName="process" presStyleCnt="0"/>
      <dgm:spPr/>
    </dgm:pt>
    <dgm:pt modelId="{7FB7ED00-3D80-4DDC-9513-7A2E357A344E}" type="pres">
      <dgm:prSet presAssocID="{D50DFC07-467E-4D55-90D9-352B5FDB0D2A}" presName="composite1" presStyleCnt="0"/>
      <dgm:spPr/>
    </dgm:pt>
    <dgm:pt modelId="{5A338F80-DE85-4741-B64F-588082978EA7}" type="pres">
      <dgm:prSet presAssocID="{D50DFC07-467E-4D55-90D9-352B5FDB0D2A}" presName="dummyNode1" presStyleLbl="node1" presStyleIdx="0" presStyleCnt="3"/>
      <dgm:spPr/>
    </dgm:pt>
    <dgm:pt modelId="{A213DE26-FEE5-4722-BE1B-7B1CB81AB6FF}" type="pres">
      <dgm:prSet presAssocID="{D50DFC07-467E-4D55-90D9-352B5FDB0D2A}" presName="childNode1" presStyleLbl="bgAcc1" presStyleIdx="0" presStyleCnt="3">
        <dgm:presLayoutVars>
          <dgm:bulletEnabled val="1"/>
        </dgm:presLayoutVars>
      </dgm:prSet>
      <dgm:spPr/>
    </dgm:pt>
    <dgm:pt modelId="{1EF45E8B-9965-43E0-AC61-C3164C9AC393}" type="pres">
      <dgm:prSet presAssocID="{D50DFC07-467E-4D55-90D9-352B5FDB0D2A}" presName="childNode1tx" presStyleLbl="bgAcc1" presStyleIdx="0" presStyleCnt="3">
        <dgm:presLayoutVars>
          <dgm:bulletEnabled val="1"/>
        </dgm:presLayoutVars>
      </dgm:prSet>
      <dgm:spPr/>
    </dgm:pt>
    <dgm:pt modelId="{1EC78580-6D05-4856-A106-22B6FB611507}" type="pres">
      <dgm:prSet presAssocID="{D50DFC07-467E-4D55-90D9-352B5FDB0D2A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575E111B-48A9-4594-B9D3-438DDED9FB0D}" type="pres">
      <dgm:prSet presAssocID="{D50DFC07-467E-4D55-90D9-352B5FDB0D2A}" presName="connSite1" presStyleCnt="0"/>
      <dgm:spPr/>
    </dgm:pt>
    <dgm:pt modelId="{749CB418-AEC2-4911-A64D-4B573490714A}" type="pres">
      <dgm:prSet presAssocID="{9EFFA16E-E2B4-4617-8B9D-E7F38AD31848}" presName="Name9" presStyleLbl="sibTrans2D1" presStyleIdx="0" presStyleCnt="2"/>
      <dgm:spPr/>
    </dgm:pt>
    <dgm:pt modelId="{EDFBFCAF-D774-4FC2-B5A8-A15C18E896A0}" type="pres">
      <dgm:prSet presAssocID="{CFE91286-9C00-48F4-9BB7-57632E5D465A}" presName="composite2" presStyleCnt="0"/>
      <dgm:spPr/>
    </dgm:pt>
    <dgm:pt modelId="{BCEA2C27-7E66-4B64-BC1E-FD851500BCAA}" type="pres">
      <dgm:prSet presAssocID="{CFE91286-9C00-48F4-9BB7-57632E5D465A}" presName="dummyNode2" presStyleLbl="node1" presStyleIdx="0" presStyleCnt="3"/>
      <dgm:spPr/>
    </dgm:pt>
    <dgm:pt modelId="{6BC0522D-8548-40C1-97B2-092301971635}" type="pres">
      <dgm:prSet presAssocID="{CFE91286-9C00-48F4-9BB7-57632E5D465A}" presName="childNode2" presStyleLbl="bgAcc1" presStyleIdx="1" presStyleCnt="3">
        <dgm:presLayoutVars>
          <dgm:bulletEnabled val="1"/>
        </dgm:presLayoutVars>
      </dgm:prSet>
      <dgm:spPr/>
    </dgm:pt>
    <dgm:pt modelId="{12EA8186-7E3E-4148-81DD-93FA2D000106}" type="pres">
      <dgm:prSet presAssocID="{CFE91286-9C00-48F4-9BB7-57632E5D465A}" presName="childNode2tx" presStyleLbl="bgAcc1" presStyleIdx="1" presStyleCnt="3">
        <dgm:presLayoutVars>
          <dgm:bulletEnabled val="1"/>
        </dgm:presLayoutVars>
      </dgm:prSet>
      <dgm:spPr/>
    </dgm:pt>
    <dgm:pt modelId="{2676CDFD-0346-47AA-8320-3EB3404E18C4}" type="pres">
      <dgm:prSet presAssocID="{CFE91286-9C00-48F4-9BB7-57632E5D465A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94DB434A-A283-4AC0-A241-D8FFDF908605}" type="pres">
      <dgm:prSet presAssocID="{CFE91286-9C00-48F4-9BB7-57632E5D465A}" presName="connSite2" presStyleCnt="0"/>
      <dgm:spPr/>
    </dgm:pt>
    <dgm:pt modelId="{3D646CCF-A4AD-437F-810F-3B69717D173B}" type="pres">
      <dgm:prSet presAssocID="{A9CA56E8-3358-4215-8BCC-6A8197970A25}" presName="Name18" presStyleLbl="sibTrans2D1" presStyleIdx="1" presStyleCnt="2"/>
      <dgm:spPr/>
    </dgm:pt>
    <dgm:pt modelId="{8ECD6648-EC36-4722-9C9C-33D8AA3BAB23}" type="pres">
      <dgm:prSet presAssocID="{1C7DE3E9-6BF5-4E31-9723-B13A552A68D1}" presName="composite1" presStyleCnt="0"/>
      <dgm:spPr/>
    </dgm:pt>
    <dgm:pt modelId="{721C0E6D-E394-4169-BAB3-9B56434CF609}" type="pres">
      <dgm:prSet presAssocID="{1C7DE3E9-6BF5-4E31-9723-B13A552A68D1}" presName="dummyNode1" presStyleLbl="node1" presStyleIdx="1" presStyleCnt="3"/>
      <dgm:spPr/>
    </dgm:pt>
    <dgm:pt modelId="{E9EC8853-CD9D-454A-ACD1-86B38310F1C4}" type="pres">
      <dgm:prSet presAssocID="{1C7DE3E9-6BF5-4E31-9723-B13A552A68D1}" presName="childNode1" presStyleLbl="bgAcc1" presStyleIdx="2" presStyleCnt="3">
        <dgm:presLayoutVars>
          <dgm:bulletEnabled val="1"/>
        </dgm:presLayoutVars>
      </dgm:prSet>
      <dgm:spPr/>
    </dgm:pt>
    <dgm:pt modelId="{97096BCD-6C4C-493B-9A56-750C63F3881D}" type="pres">
      <dgm:prSet presAssocID="{1C7DE3E9-6BF5-4E31-9723-B13A552A68D1}" presName="childNode1tx" presStyleLbl="bgAcc1" presStyleIdx="2" presStyleCnt="3">
        <dgm:presLayoutVars>
          <dgm:bulletEnabled val="1"/>
        </dgm:presLayoutVars>
      </dgm:prSet>
      <dgm:spPr/>
    </dgm:pt>
    <dgm:pt modelId="{7BFB3C1B-ADF5-47E6-87F8-18AFEE93C901}" type="pres">
      <dgm:prSet presAssocID="{1C7DE3E9-6BF5-4E31-9723-B13A552A68D1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0D022B60-EA98-40D1-ACCF-F8A544B4ED84}" type="pres">
      <dgm:prSet presAssocID="{1C7DE3E9-6BF5-4E31-9723-B13A552A68D1}" presName="connSite1" presStyleCnt="0"/>
      <dgm:spPr/>
    </dgm:pt>
  </dgm:ptLst>
  <dgm:cxnLst>
    <dgm:cxn modelId="{00CCBD05-5544-496A-BAEA-CADD69315F8E}" type="presOf" srcId="{CFE91286-9C00-48F4-9BB7-57632E5D465A}" destId="{2676CDFD-0346-47AA-8320-3EB3404E18C4}" srcOrd="0" destOrd="0" presId="urn:microsoft.com/office/officeart/2005/8/layout/hProcess4"/>
    <dgm:cxn modelId="{17BC8807-FF01-4797-A9DB-88E7D64D971C}" srcId="{1C7DE3E9-6BF5-4E31-9723-B13A552A68D1}" destId="{914A622E-A1DC-41B1-9EDA-978F0362F804}" srcOrd="1" destOrd="0" parTransId="{525998CC-9E61-4C88-BB96-0FDB629BF038}" sibTransId="{60135817-FB03-42B8-B26E-C475BAB2A3BB}"/>
    <dgm:cxn modelId="{FE28980A-51C5-48EC-93E2-C7FABF99C41B}" type="presOf" srcId="{630992EF-A42F-4D50-BE5C-3E35398B61D3}" destId="{1EF45E8B-9965-43E0-AC61-C3164C9AC393}" srcOrd="1" destOrd="0" presId="urn:microsoft.com/office/officeart/2005/8/layout/hProcess4"/>
    <dgm:cxn modelId="{3615B20A-C6AD-4D7D-9285-E2E02780D92D}" type="presOf" srcId="{6DBB6817-8B95-4403-BE32-7ECB94971FF9}" destId="{6BC0522D-8548-40C1-97B2-092301971635}" srcOrd="0" destOrd="0" presId="urn:microsoft.com/office/officeart/2005/8/layout/hProcess4"/>
    <dgm:cxn modelId="{87672F15-17CC-4A80-AE8D-D80A06F884F0}" type="presOf" srcId="{6931875D-0DF3-4BC5-9F8B-F8C385E006F6}" destId="{97096BCD-6C4C-493B-9A56-750C63F3881D}" srcOrd="1" destOrd="0" presId="urn:microsoft.com/office/officeart/2005/8/layout/hProcess4"/>
    <dgm:cxn modelId="{6E859B21-C840-44EF-8A67-FB15FCDD84F1}" type="presOf" srcId="{06FDDA79-AA3B-46AD-ACCF-2C31A01D199C}" destId="{1EF45E8B-9965-43E0-AC61-C3164C9AC393}" srcOrd="1" destOrd="1" presId="urn:microsoft.com/office/officeart/2005/8/layout/hProcess4"/>
    <dgm:cxn modelId="{60EC6E28-7E13-4BC3-800E-27AF98743ADC}" srcId="{D50DFC07-467E-4D55-90D9-352B5FDB0D2A}" destId="{630992EF-A42F-4D50-BE5C-3E35398B61D3}" srcOrd="0" destOrd="0" parTransId="{423037B5-0138-4C12-88BB-D0A71A557D2D}" sibTransId="{D6F434D2-019C-4B5A-B559-56B34C515A46}"/>
    <dgm:cxn modelId="{4D070739-4AAD-4B7B-978A-EB5EBD1256FD}" type="presOf" srcId="{DA194321-4173-4ACF-BBC2-64FCDB15409B}" destId="{1EF45E8B-9965-43E0-AC61-C3164C9AC393}" srcOrd="1" destOrd="2" presId="urn:microsoft.com/office/officeart/2005/8/layout/hProcess4"/>
    <dgm:cxn modelId="{60097539-4FC4-48E1-807C-B937E42B19A8}" srcId="{D08CCC87-CC53-4560-BA7B-F809A751BDA6}" destId="{D50DFC07-467E-4D55-90D9-352B5FDB0D2A}" srcOrd="0" destOrd="0" parTransId="{51FB0D97-A380-4765-89FF-AE6B28C16614}" sibTransId="{9EFFA16E-E2B4-4617-8B9D-E7F38AD31848}"/>
    <dgm:cxn modelId="{71DBA83D-5FE4-49EF-AFE5-DBBBC9E1172C}" type="presOf" srcId="{A9CA56E8-3358-4215-8BCC-6A8197970A25}" destId="{3D646CCF-A4AD-437F-810F-3B69717D173B}" srcOrd="0" destOrd="0" presId="urn:microsoft.com/office/officeart/2005/8/layout/hProcess4"/>
    <dgm:cxn modelId="{634BAA5B-6701-4519-AC71-54E686CCBD47}" type="presOf" srcId="{06FDDA79-AA3B-46AD-ACCF-2C31A01D199C}" destId="{A213DE26-FEE5-4722-BE1B-7B1CB81AB6FF}" srcOrd="0" destOrd="1" presId="urn:microsoft.com/office/officeart/2005/8/layout/hProcess4"/>
    <dgm:cxn modelId="{6AE22861-458D-4BE5-A46F-D58B087B0655}" type="presOf" srcId="{6931875D-0DF3-4BC5-9F8B-F8C385E006F6}" destId="{E9EC8853-CD9D-454A-ACD1-86B38310F1C4}" srcOrd="0" destOrd="0" presId="urn:microsoft.com/office/officeart/2005/8/layout/hProcess4"/>
    <dgm:cxn modelId="{3A6CD363-1980-44E7-B904-3BDD5F10276C}" type="presOf" srcId="{1C7DE3E9-6BF5-4E31-9723-B13A552A68D1}" destId="{7BFB3C1B-ADF5-47E6-87F8-18AFEE93C901}" srcOrd="0" destOrd="0" presId="urn:microsoft.com/office/officeart/2005/8/layout/hProcess4"/>
    <dgm:cxn modelId="{4DA8ED63-4484-4B4A-9B95-CF172699A583}" type="presOf" srcId="{630992EF-A42F-4D50-BE5C-3E35398B61D3}" destId="{A213DE26-FEE5-4722-BE1B-7B1CB81AB6FF}" srcOrd="0" destOrd="0" presId="urn:microsoft.com/office/officeart/2005/8/layout/hProcess4"/>
    <dgm:cxn modelId="{4A710E6B-93C5-4EC9-B80F-546941F693CE}" type="presOf" srcId="{9EFFA16E-E2B4-4617-8B9D-E7F38AD31848}" destId="{749CB418-AEC2-4911-A64D-4B573490714A}" srcOrd="0" destOrd="0" presId="urn:microsoft.com/office/officeart/2005/8/layout/hProcess4"/>
    <dgm:cxn modelId="{0B094370-CEBF-44C3-B600-2D6E77ECC7A5}" srcId="{D08CCC87-CC53-4560-BA7B-F809A751BDA6}" destId="{1C7DE3E9-6BF5-4E31-9723-B13A552A68D1}" srcOrd="2" destOrd="0" parTransId="{2222464D-69C0-4445-987D-C221B80BAAF2}" sibTransId="{E2B1599B-0466-4A3A-9B3A-3D438543C83B}"/>
    <dgm:cxn modelId="{B15DEE50-D15D-48B2-A333-6F796FF6108B}" srcId="{CFE91286-9C00-48F4-9BB7-57632E5D465A}" destId="{DE2E0A5E-8F22-4542-A6B1-D781861A22EE}" srcOrd="1" destOrd="0" parTransId="{6D050E1F-4CE4-4E13-A651-94011A76866F}" sibTransId="{214A3F75-F58C-44D0-A7F9-A1757E5C7812}"/>
    <dgm:cxn modelId="{7EE8FF50-5B04-4087-B60D-D05CC591E491}" srcId="{CFE91286-9C00-48F4-9BB7-57632E5D465A}" destId="{6DBB6817-8B95-4403-BE32-7ECB94971FF9}" srcOrd="0" destOrd="0" parTransId="{B2889933-A992-49CE-8824-945462A9DBD3}" sibTransId="{3977267C-9DF8-4B0E-9DFB-515DCCD8D717}"/>
    <dgm:cxn modelId="{2FB9BD80-321E-475E-ADA7-C0340A7D2454}" type="presOf" srcId="{DE2E0A5E-8F22-4542-A6B1-D781861A22EE}" destId="{12EA8186-7E3E-4148-81DD-93FA2D000106}" srcOrd="1" destOrd="1" presId="urn:microsoft.com/office/officeart/2005/8/layout/hProcess4"/>
    <dgm:cxn modelId="{DDE29681-FF29-48C3-917F-9C90D1DF4DB5}" srcId="{D50DFC07-467E-4D55-90D9-352B5FDB0D2A}" destId="{DA194321-4173-4ACF-BBC2-64FCDB15409B}" srcOrd="2" destOrd="0" parTransId="{09113FCE-D12E-4436-B192-2E5778096908}" sibTransId="{B287C01C-AF28-4119-AE45-CD73BCC77934}"/>
    <dgm:cxn modelId="{3BC38985-412B-4DCF-8B38-D29E77FF1238}" type="presOf" srcId="{DE2E0A5E-8F22-4542-A6B1-D781861A22EE}" destId="{6BC0522D-8548-40C1-97B2-092301971635}" srcOrd="0" destOrd="1" presId="urn:microsoft.com/office/officeart/2005/8/layout/hProcess4"/>
    <dgm:cxn modelId="{887CD587-6916-45C2-ABF7-CB21D0D2B9ED}" type="presOf" srcId="{914A622E-A1DC-41B1-9EDA-978F0362F804}" destId="{97096BCD-6C4C-493B-9A56-750C63F3881D}" srcOrd="1" destOrd="1" presId="urn:microsoft.com/office/officeart/2005/8/layout/hProcess4"/>
    <dgm:cxn modelId="{F7DDF98A-47D4-41D3-B9AE-293B9937411B}" type="presOf" srcId="{DA194321-4173-4ACF-BBC2-64FCDB15409B}" destId="{A213DE26-FEE5-4722-BE1B-7B1CB81AB6FF}" srcOrd="0" destOrd="2" presId="urn:microsoft.com/office/officeart/2005/8/layout/hProcess4"/>
    <dgm:cxn modelId="{223DAC95-BEFC-4E9E-8926-3ED92319FBBF}" srcId="{D50DFC07-467E-4D55-90D9-352B5FDB0D2A}" destId="{06FDDA79-AA3B-46AD-ACCF-2C31A01D199C}" srcOrd="1" destOrd="0" parTransId="{659D17F2-D7B9-46C5-A38B-D96C053BCEEC}" sibTransId="{E9F4891A-3122-4F6E-A653-38BCDA47A644}"/>
    <dgm:cxn modelId="{7FE06599-83FC-45DC-BFD9-DC352E37C584}" type="presOf" srcId="{D50DFC07-467E-4D55-90D9-352B5FDB0D2A}" destId="{1EC78580-6D05-4856-A106-22B6FB611507}" srcOrd="0" destOrd="0" presId="urn:microsoft.com/office/officeart/2005/8/layout/hProcess4"/>
    <dgm:cxn modelId="{3F4DB19C-7720-40F1-81C3-2658E6ED6E3A}" type="presOf" srcId="{D08CCC87-CC53-4560-BA7B-F809A751BDA6}" destId="{3B2F0DA2-8535-4A80-9FB3-B5CC4184D1BC}" srcOrd="0" destOrd="0" presId="urn:microsoft.com/office/officeart/2005/8/layout/hProcess4"/>
    <dgm:cxn modelId="{833858AC-786C-4796-A40D-B486E92727DC}" type="presOf" srcId="{914A622E-A1DC-41B1-9EDA-978F0362F804}" destId="{E9EC8853-CD9D-454A-ACD1-86B38310F1C4}" srcOrd="0" destOrd="1" presId="urn:microsoft.com/office/officeart/2005/8/layout/hProcess4"/>
    <dgm:cxn modelId="{2045BABA-9BB0-4C2F-90CA-28341E247BAF}" srcId="{1C7DE3E9-6BF5-4E31-9723-B13A552A68D1}" destId="{C5541F98-A626-41E7-8ED0-630F3B807228}" srcOrd="2" destOrd="0" parTransId="{A974CFAC-E86B-4FC6-95ED-75526CD0C765}" sibTransId="{6F2C5849-7915-4F23-AB6A-A3706A4F5E94}"/>
    <dgm:cxn modelId="{BCDD51C3-DE51-45D8-A01E-5DF49C531494}" type="presOf" srcId="{C5541F98-A626-41E7-8ED0-630F3B807228}" destId="{97096BCD-6C4C-493B-9A56-750C63F3881D}" srcOrd="1" destOrd="2" presId="urn:microsoft.com/office/officeart/2005/8/layout/hProcess4"/>
    <dgm:cxn modelId="{FDCE81CA-30BF-4A11-BA0B-5A99E92BBD17}" srcId="{1C7DE3E9-6BF5-4E31-9723-B13A552A68D1}" destId="{6931875D-0DF3-4BC5-9F8B-F8C385E006F6}" srcOrd="0" destOrd="0" parTransId="{D7DA0EBA-A52C-4D57-9D84-0D4A5B5429B6}" sibTransId="{A11E70D3-7E96-401D-A2B6-2A9227A0C12A}"/>
    <dgm:cxn modelId="{5193B4CD-4522-4751-B647-1EA2686377C4}" type="presOf" srcId="{6DBB6817-8B95-4403-BE32-7ECB94971FF9}" destId="{12EA8186-7E3E-4148-81DD-93FA2D000106}" srcOrd="1" destOrd="0" presId="urn:microsoft.com/office/officeart/2005/8/layout/hProcess4"/>
    <dgm:cxn modelId="{777E11E5-9112-4E90-9D5B-C7ACBFDA12AA}" srcId="{D08CCC87-CC53-4560-BA7B-F809A751BDA6}" destId="{CFE91286-9C00-48F4-9BB7-57632E5D465A}" srcOrd="1" destOrd="0" parTransId="{B112E657-1A2E-4B75-9811-4D42805440A0}" sibTransId="{A9CA56E8-3358-4215-8BCC-6A8197970A25}"/>
    <dgm:cxn modelId="{1B6206EF-29C5-44F2-86EC-6314826F4DE1}" type="presOf" srcId="{C5541F98-A626-41E7-8ED0-630F3B807228}" destId="{E9EC8853-CD9D-454A-ACD1-86B38310F1C4}" srcOrd="0" destOrd="2" presId="urn:microsoft.com/office/officeart/2005/8/layout/hProcess4"/>
    <dgm:cxn modelId="{3879260C-9E46-4EE1-A019-66B5E7A914CB}" type="presParOf" srcId="{3B2F0DA2-8535-4A80-9FB3-B5CC4184D1BC}" destId="{247FCC5E-1EC0-4A0D-9421-AC13A9A21EF6}" srcOrd="0" destOrd="0" presId="urn:microsoft.com/office/officeart/2005/8/layout/hProcess4"/>
    <dgm:cxn modelId="{2E497A20-64C3-409C-AEFF-A1945A2E3444}" type="presParOf" srcId="{3B2F0DA2-8535-4A80-9FB3-B5CC4184D1BC}" destId="{7043BC3F-E1EB-4731-B351-CEEE7226B96B}" srcOrd="1" destOrd="0" presId="urn:microsoft.com/office/officeart/2005/8/layout/hProcess4"/>
    <dgm:cxn modelId="{AF14D83C-482E-4016-8CC7-68091A62A21F}" type="presParOf" srcId="{3B2F0DA2-8535-4A80-9FB3-B5CC4184D1BC}" destId="{0E6233A8-DB4E-4423-9609-BAABF4FB74A4}" srcOrd="2" destOrd="0" presId="urn:microsoft.com/office/officeart/2005/8/layout/hProcess4"/>
    <dgm:cxn modelId="{62C364DF-3A71-425F-805B-29DB9C70DFFC}" type="presParOf" srcId="{0E6233A8-DB4E-4423-9609-BAABF4FB74A4}" destId="{7FB7ED00-3D80-4DDC-9513-7A2E357A344E}" srcOrd="0" destOrd="0" presId="urn:microsoft.com/office/officeart/2005/8/layout/hProcess4"/>
    <dgm:cxn modelId="{9C1B94BB-F63E-42A7-BBFE-D68AF48A66C4}" type="presParOf" srcId="{7FB7ED00-3D80-4DDC-9513-7A2E357A344E}" destId="{5A338F80-DE85-4741-B64F-588082978EA7}" srcOrd="0" destOrd="0" presId="urn:microsoft.com/office/officeart/2005/8/layout/hProcess4"/>
    <dgm:cxn modelId="{E3DFF816-F254-4E34-8A73-F8C7BD55C74E}" type="presParOf" srcId="{7FB7ED00-3D80-4DDC-9513-7A2E357A344E}" destId="{A213DE26-FEE5-4722-BE1B-7B1CB81AB6FF}" srcOrd="1" destOrd="0" presId="urn:microsoft.com/office/officeart/2005/8/layout/hProcess4"/>
    <dgm:cxn modelId="{C0688E16-E3C5-44DE-8E52-CBF56BEBAB83}" type="presParOf" srcId="{7FB7ED00-3D80-4DDC-9513-7A2E357A344E}" destId="{1EF45E8B-9965-43E0-AC61-C3164C9AC393}" srcOrd="2" destOrd="0" presId="urn:microsoft.com/office/officeart/2005/8/layout/hProcess4"/>
    <dgm:cxn modelId="{59E9969F-696C-495C-A783-7FF8475AF0FC}" type="presParOf" srcId="{7FB7ED00-3D80-4DDC-9513-7A2E357A344E}" destId="{1EC78580-6D05-4856-A106-22B6FB611507}" srcOrd="3" destOrd="0" presId="urn:microsoft.com/office/officeart/2005/8/layout/hProcess4"/>
    <dgm:cxn modelId="{4096F02E-F58D-46E2-9E22-7D21F26E86EA}" type="presParOf" srcId="{7FB7ED00-3D80-4DDC-9513-7A2E357A344E}" destId="{575E111B-48A9-4594-B9D3-438DDED9FB0D}" srcOrd="4" destOrd="0" presId="urn:microsoft.com/office/officeart/2005/8/layout/hProcess4"/>
    <dgm:cxn modelId="{57B8364E-27A4-4A54-9829-F80308A8C981}" type="presParOf" srcId="{0E6233A8-DB4E-4423-9609-BAABF4FB74A4}" destId="{749CB418-AEC2-4911-A64D-4B573490714A}" srcOrd="1" destOrd="0" presId="urn:microsoft.com/office/officeart/2005/8/layout/hProcess4"/>
    <dgm:cxn modelId="{564A8499-8787-4FDA-93F6-32BBCED81951}" type="presParOf" srcId="{0E6233A8-DB4E-4423-9609-BAABF4FB74A4}" destId="{EDFBFCAF-D774-4FC2-B5A8-A15C18E896A0}" srcOrd="2" destOrd="0" presId="urn:microsoft.com/office/officeart/2005/8/layout/hProcess4"/>
    <dgm:cxn modelId="{781C7440-5BA6-4866-B353-6485B258A08C}" type="presParOf" srcId="{EDFBFCAF-D774-4FC2-B5A8-A15C18E896A0}" destId="{BCEA2C27-7E66-4B64-BC1E-FD851500BCAA}" srcOrd="0" destOrd="0" presId="urn:microsoft.com/office/officeart/2005/8/layout/hProcess4"/>
    <dgm:cxn modelId="{97AFA9B4-9821-4845-B87F-078D67966036}" type="presParOf" srcId="{EDFBFCAF-D774-4FC2-B5A8-A15C18E896A0}" destId="{6BC0522D-8548-40C1-97B2-092301971635}" srcOrd="1" destOrd="0" presId="urn:microsoft.com/office/officeart/2005/8/layout/hProcess4"/>
    <dgm:cxn modelId="{BA00B456-7146-491F-9D22-BAD0F49FABF5}" type="presParOf" srcId="{EDFBFCAF-D774-4FC2-B5A8-A15C18E896A0}" destId="{12EA8186-7E3E-4148-81DD-93FA2D000106}" srcOrd="2" destOrd="0" presId="urn:microsoft.com/office/officeart/2005/8/layout/hProcess4"/>
    <dgm:cxn modelId="{3B8F1684-A32D-49B2-8995-9E003676C0D3}" type="presParOf" srcId="{EDFBFCAF-D774-4FC2-B5A8-A15C18E896A0}" destId="{2676CDFD-0346-47AA-8320-3EB3404E18C4}" srcOrd="3" destOrd="0" presId="urn:microsoft.com/office/officeart/2005/8/layout/hProcess4"/>
    <dgm:cxn modelId="{81F68488-3BAA-45C4-B9C8-20FFE689EFF6}" type="presParOf" srcId="{EDFBFCAF-D774-4FC2-B5A8-A15C18E896A0}" destId="{94DB434A-A283-4AC0-A241-D8FFDF908605}" srcOrd="4" destOrd="0" presId="urn:microsoft.com/office/officeart/2005/8/layout/hProcess4"/>
    <dgm:cxn modelId="{A2411D5D-075D-4D57-A3EF-B69C74685637}" type="presParOf" srcId="{0E6233A8-DB4E-4423-9609-BAABF4FB74A4}" destId="{3D646CCF-A4AD-437F-810F-3B69717D173B}" srcOrd="3" destOrd="0" presId="urn:microsoft.com/office/officeart/2005/8/layout/hProcess4"/>
    <dgm:cxn modelId="{A66E42B5-579F-4032-A823-F3120CF60ACF}" type="presParOf" srcId="{0E6233A8-DB4E-4423-9609-BAABF4FB74A4}" destId="{8ECD6648-EC36-4722-9C9C-33D8AA3BAB23}" srcOrd="4" destOrd="0" presId="urn:microsoft.com/office/officeart/2005/8/layout/hProcess4"/>
    <dgm:cxn modelId="{EC57CD24-B8E6-439F-88F9-09DC3C5770AB}" type="presParOf" srcId="{8ECD6648-EC36-4722-9C9C-33D8AA3BAB23}" destId="{721C0E6D-E394-4169-BAB3-9B56434CF609}" srcOrd="0" destOrd="0" presId="urn:microsoft.com/office/officeart/2005/8/layout/hProcess4"/>
    <dgm:cxn modelId="{1B991204-CD39-4F23-ABDD-25A7B09D9DC2}" type="presParOf" srcId="{8ECD6648-EC36-4722-9C9C-33D8AA3BAB23}" destId="{E9EC8853-CD9D-454A-ACD1-86B38310F1C4}" srcOrd="1" destOrd="0" presId="urn:microsoft.com/office/officeart/2005/8/layout/hProcess4"/>
    <dgm:cxn modelId="{16B4D56D-27C2-466C-B826-B041B166563A}" type="presParOf" srcId="{8ECD6648-EC36-4722-9C9C-33D8AA3BAB23}" destId="{97096BCD-6C4C-493B-9A56-750C63F3881D}" srcOrd="2" destOrd="0" presId="urn:microsoft.com/office/officeart/2005/8/layout/hProcess4"/>
    <dgm:cxn modelId="{E01B54D9-B627-44F4-8553-005B9506928D}" type="presParOf" srcId="{8ECD6648-EC36-4722-9C9C-33D8AA3BAB23}" destId="{7BFB3C1B-ADF5-47E6-87F8-18AFEE93C901}" srcOrd="3" destOrd="0" presId="urn:microsoft.com/office/officeart/2005/8/layout/hProcess4"/>
    <dgm:cxn modelId="{BD462919-7692-49A5-A852-DC78D7D49BCD}" type="presParOf" srcId="{8ECD6648-EC36-4722-9C9C-33D8AA3BAB23}" destId="{0D022B60-EA98-40D1-ACCF-F8A544B4ED8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8CCC87-CC53-4560-BA7B-F809A751BDA6}" type="doc">
      <dgm:prSet loTypeId="urn:microsoft.com/office/officeart/2005/8/layout/h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50DFC07-467E-4D55-90D9-352B5FDB0D2A}">
      <dgm:prSet phldrT="[Text]" custT="1"/>
      <dgm:spPr/>
      <dgm:t>
        <a:bodyPr/>
        <a:lstStyle/>
        <a:p>
          <a:r>
            <a:rPr lang="tr-TR" sz="2000" b="1" dirty="0"/>
            <a:t>2007 - 2010</a:t>
          </a:r>
          <a:endParaRPr lang="en-US" sz="2000" b="1" dirty="0"/>
        </a:p>
      </dgm:t>
    </dgm:pt>
    <dgm:pt modelId="{51FB0D97-A380-4765-89FF-AE6B28C16614}" type="parTrans" cxnId="{60097539-4FC4-48E1-807C-B937E42B19A8}">
      <dgm:prSet/>
      <dgm:spPr/>
      <dgm:t>
        <a:bodyPr/>
        <a:lstStyle/>
        <a:p>
          <a:endParaRPr lang="en-US"/>
        </a:p>
      </dgm:t>
    </dgm:pt>
    <dgm:pt modelId="{9EFFA16E-E2B4-4617-8B9D-E7F38AD31848}" type="sibTrans" cxnId="{60097539-4FC4-48E1-807C-B937E42B19A8}">
      <dgm:prSet/>
      <dgm:spPr/>
      <dgm:t>
        <a:bodyPr/>
        <a:lstStyle/>
        <a:p>
          <a:endParaRPr lang="en-US"/>
        </a:p>
      </dgm:t>
    </dgm:pt>
    <dgm:pt modelId="{630992EF-A42F-4D50-BE5C-3E35398B61D3}">
      <dgm:prSet phldrT="[Text]"/>
      <dgm:spPr/>
      <dgm:t>
        <a:bodyPr/>
        <a:lstStyle/>
        <a:p>
          <a:r>
            <a:rPr lang="tr-TR" dirty="0"/>
            <a:t>British Council “İşletmeler için Beceriler” Projesi</a:t>
          </a:r>
          <a:endParaRPr lang="en-US" dirty="0"/>
        </a:p>
      </dgm:t>
    </dgm:pt>
    <dgm:pt modelId="{423037B5-0138-4C12-88BB-D0A71A557D2D}" type="parTrans" cxnId="{60EC6E28-7E13-4BC3-800E-27AF98743ADC}">
      <dgm:prSet/>
      <dgm:spPr/>
      <dgm:t>
        <a:bodyPr/>
        <a:lstStyle/>
        <a:p>
          <a:endParaRPr lang="en-US"/>
        </a:p>
      </dgm:t>
    </dgm:pt>
    <dgm:pt modelId="{D6F434D2-019C-4B5A-B559-56B34C515A46}" type="sibTrans" cxnId="{60EC6E28-7E13-4BC3-800E-27AF98743ADC}">
      <dgm:prSet/>
      <dgm:spPr/>
      <dgm:t>
        <a:bodyPr/>
        <a:lstStyle/>
        <a:p>
          <a:endParaRPr lang="en-US"/>
        </a:p>
      </dgm:t>
    </dgm:pt>
    <dgm:pt modelId="{CFE91286-9C00-48F4-9BB7-57632E5D465A}">
      <dgm:prSet phldrT="[Text]" custT="1"/>
      <dgm:spPr/>
      <dgm:t>
        <a:bodyPr/>
        <a:lstStyle/>
        <a:p>
          <a:r>
            <a:rPr lang="tr-TR" sz="2000" b="1" dirty="0"/>
            <a:t>2010 - 2012 </a:t>
          </a:r>
          <a:endParaRPr lang="en-US" sz="2000" b="1" dirty="0"/>
        </a:p>
      </dgm:t>
    </dgm:pt>
    <dgm:pt modelId="{B112E657-1A2E-4B75-9811-4D42805440A0}" type="parTrans" cxnId="{777E11E5-9112-4E90-9D5B-C7ACBFDA12AA}">
      <dgm:prSet/>
      <dgm:spPr/>
      <dgm:t>
        <a:bodyPr/>
        <a:lstStyle/>
        <a:p>
          <a:endParaRPr lang="en-US"/>
        </a:p>
      </dgm:t>
    </dgm:pt>
    <dgm:pt modelId="{A9CA56E8-3358-4215-8BCC-6A8197970A25}" type="sibTrans" cxnId="{777E11E5-9112-4E90-9D5B-C7ACBFDA12AA}">
      <dgm:prSet/>
      <dgm:spPr/>
      <dgm:t>
        <a:bodyPr/>
        <a:lstStyle/>
        <a:p>
          <a:endParaRPr lang="en-US"/>
        </a:p>
      </dgm:t>
    </dgm:pt>
    <dgm:pt modelId="{6DBB6817-8B95-4403-BE32-7ECB94971FF9}">
      <dgm:prSet phldrT="[Text]"/>
      <dgm:spPr/>
      <dgm:t>
        <a:bodyPr/>
        <a:lstStyle/>
        <a:p>
          <a:r>
            <a:rPr lang="tr-TR" dirty="0"/>
            <a:t>VETLAM I Projesi</a:t>
          </a:r>
          <a:endParaRPr lang="en-US" dirty="0"/>
        </a:p>
      </dgm:t>
    </dgm:pt>
    <dgm:pt modelId="{B2889933-A992-49CE-8824-945462A9DBD3}" type="parTrans" cxnId="{7EE8FF50-5B04-4087-B60D-D05CC591E491}">
      <dgm:prSet/>
      <dgm:spPr/>
      <dgm:t>
        <a:bodyPr/>
        <a:lstStyle/>
        <a:p>
          <a:endParaRPr lang="en-US"/>
        </a:p>
      </dgm:t>
    </dgm:pt>
    <dgm:pt modelId="{3977267C-9DF8-4B0E-9DFB-515DCCD8D717}" type="sibTrans" cxnId="{7EE8FF50-5B04-4087-B60D-D05CC591E491}">
      <dgm:prSet/>
      <dgm:spPr/>
      <dgm:t>
        <a:bodyPr/>
        <a:lstStyle/>
        <a:p>
          <a:endParaRPr lang="en-US"/>
        </a:p>
      </dgm:t>
    </dgm:pt>
    <dgm:pt modelId="{1C7DE3E9-6BF5-4E31-9723-B13A552A68D1}">
      <dgm:prSet phldrT="[Text]" custT="1"/>
      <dgm:spPr/>
      <dgm:t>
        <a:bodyPr/>
        <a:lstStyle/>
        <a:p>
          <a:r>
            <a:rPr lang="tr-TR" sz="2000" b="1" dirty="0"/>
            <a:t>2016 - 2018</a:t>
          </a:r>
          <a:endParaRPr lang="en-US" sz="2000" b="1" dirty="0"/>
        </a:p>
      </dgm:t>
    </dgm:pt>
    <dgm:pt modelId="{2222464D-69C0-4445-987D-C221B80BAAF2}" type="parTrans" cxnId="{0B094370-CEBF-44C3-B600-2D6E77ECC7A5}">
      <dgm:prSet/>
      <dgm:spPr/>
      <dgm:t>
        <a:bodyPr/>
        <a:lstStyle/>
        <a:p>
          <a:endParaRPr lang="en-US"/>
        </a:p>
      </dgm:t>
    </dgm:pt>
    <dgm:pt modelId="{E2B1599B-0466-4A3A-9B3A-3D438543C83B}" type="sibTrans" cxnId="{0B094370-CEBF-44C3-B600-2D6E77ECC7A5}">
      <dgm:prSet/>
      <dgm:spPr/>
      <dgm:t>
        <a:bodyPr/>
        <a:lstStyle/>
        <a:p>
          <a:endParaRPr lang="en-US"/>
        </a:p>
      </dgm:t>
    </dgm:pt>
    <dgm:pt modelId="{6931875D-0DF3-4BC5-9F8B-F8C385E006F6}">
      <dgm:prSet phldrT="[Text]"/>
      <dgm:spPr/>
      <dgm:t>
        <a:bodyPr/>
        <a:lstStyle/>
        <a:p>
          <a:r>
            <a:rPr lang="tr-TR" dirty="0"/>
            <a:t>VETLAM II Projesi</a:t>
          </a:r>
          <a:endParaRPr lang="en-US" dirty="0"/>
        </a:p>
      </dgm:t>
    </dgm:pt>
    <dgm:pt modelId="{D7DA0EBA-A52C-4D57-9D84-0D4A5B5429B6}" type="parTrans" cxnId="{FDCE81CA-30BF-4A11-BA0B-5A99E92BBD17}">
      <dgm:prSet/>
      <dgm:spPr/>
      <dgm:t>
        <a:bodyPr/>
        <a:lstStyle/>
        <a:p>
          <a:endParaRPr lang="en-US"/>
        </a:p>
      </dgm:t>
    </dgm:pt>
    <dgm:pt modelId="{A11E70D3-7E96-401D-A2B6-2A9227A0C12A}" type="sibTrans" cxnId="{FDCE81CA-30BF-4A11-BA0B-5A99E92BBD17}">
      <dgm:prSet/>
      <dgm:spPr/>
      <dgm:t>
        <a:bodyPr/>
        <a:lstStyle/>
        <a:p>
          <a:endParaRPr lang="en-US"/>
        </a:p>
      </dgm:t>
    </dgm:pt>
    <dgm:pt modelId="{74848C33-2F06-4065-848B-8960D563FC5A}">
      <dgm:prSet phldrT="[Text]"/>
      <dgm:spPr/>
      <dgm:t>
        <a:bodyPr/>
        <a:lstStyle/>
        <a:p>
          <a:endParaRPr lang="en-US" dirty="0"/>
        </a:p>
      </dgm:t>
    </dgm:pt>
    <dgm:pt modelId="{1AA55B62-6C92-448C-89F5-A53F0D292109}" type="parTrans" cxnId="{408E8847-B8F0-4784-AB2A-39CCF14739E6}">
      <dgm:prSet/>
      <dgm:spPr/>
      <dgm:t>
        <a:bodyPr/>
        <a:lstStyle/>
        <a:p>
          <a:endParaRPr lang="en-US"/>
        </a:p>
      </dgm:t>
    </dgm:pt>
    <dgm:pt modelId="{49EF78D4-7E99-4C98-9C58-92889B3A12BF}" type="sibTrans" cxnId="{408E8847-B8F0-4784-AB2A-39CCF14739E6}">
      <dgm:prSet/>
      <dgm:spPr/>
      <dgm:t>
        <a:bodyPr/>
        <a:lstStyle/>
        <a:p>
          <a:endParaRPr lang="en-US"/>
        </a:p>
      </dgm:t>
    </dgm:pt>
    <dgm:pt modelId="{4274C65D-117E-4755-8C69-43550901C3FC}">
      <dgm:prSet phldrT="[Text]"/>
      <dgm:spPr/>
      <dgm:t>
        <a:bodyPr/>
        <a:lstStyle/>
        <a:p>
          <a:r>
            <a:rPr lang="tr-TR" dirty="0"/>
            <a:t>METGE &amp; MEYAP Projeleri</a:t>
          </a:r>
          <a:endParaRPr lang="en-US" dirty="0"/>
        </a:p>
      </dgm:t>
    </dgm:pt>
    <dgm:pt modelId="{6218F826-B0CE-4974-B484-6243454FE10B}" type="parTrans" cxnId="{6CB54053-7035-4FBA-B74E-EBC53915170D}">
      <dgm:prSet/>
      <dgm:spPr/>
      <dgm:t>
        <a:bodyPr/>
        <a:lstStyle/>
        <a:p>
          <a:endParaRPr lang="en-US"/>
        </a:p>
      </dgm:t>
    </dgm:pt>
    <dgm:pt modelId="{402FB77F-CBD7-450E-AE07-F81374032409}" type="sibTrans" cxnId="{6CB54053-7035-4FBA-B74E-EBC53915170D}">
      <dgm:prSet/>
      <dgm:spPr/>
      <dgm:t>
        <a:bodyPr/>
        <a:lstStyle/>
        <a:p>
          <a:endParaRPr lang="en-US"/>
        </a:p>
      </dgm:t>
    </dgm:pt>
    <dgm:pt modelId="{5A921CD9-55B2-4214-B8A1-A8FA1BAE63EF}">
      <dgm:prSet phldrT="[Text]"/>
      <dgm:spPr/>
      <dgm:t>
        <a:bodyPr/>
        <a:lstStyle/>
        <a:p>
          <a:r>
            <a:rPr lang="tr-TR" dirty="0"/>
            <a:t>Meslek Standartlarının oluşturulması</a:t>
          </a:r>
          <a:endParaRPr lang="en-US" dirty="0"/>
        </a:p>
      </dgm:t>
    </dgm:pt>
    <dgm:pt modelId="{34157DA1-FBC6-489A-B136-46D6BEEAA6E4}" type="parTrans" cxnId="{5CC6CE95-73C6-400B-A952-9147ED7B11D1}">
      <dgm:prSet/>
      <dgm:spPr/>
    </dgm:pt>
    <dgm:pt modelId="{FF0E05A0-5D0F-498B-B50D-FEE804057C5E}" type="sibTrans" cxnId="{5CC6CE95-73C6-400B-A952-9147ED7B11D1}">
      <dgm:prSet/>
      <dgm:spPr/>
    </dgm:pt>
    <dgm:pt modelId="{3B2F0DA2-8535-4A80-9FB3-B5CC4184D1BC}" type="pres">
      <dgm:prSet presAssocID="{D08CCC87-CC53-4560-BA7B-F809A751BDA6}" presName="Name0" presStyleCnt="0">
        <dgm:presLayoutVars>
          <dgm:dir/>
          <dgm:animLvl val="lvl"/>
          <dgm:resizeHandles val="exact"/>
        </dgm:presLayoutVars>
      </dgm:prSet>
      <dgm:spPr/>
    </dgm:pt>
    <dgm:pt modelId="{247FCC5E-1EC0-4A0D-9421-AC13A9A21EF6}" type="pres">
      <dgm:prSet presAssocID="{D08CCC87-CC53-4560-BA7B-F809A751BDA6}" presName="tSp" presStyleCnt="0"/>
      <dgm:spPr/>
    </dgm:pt>
    <dgm:pt modelId="{7043BC3F-E1EB-4731-B351-CEEE7226B96B}" type="pres">
      <dgm:prSet presAssocID="{D08CCC87-CC53-4560-BA7B-F809A751BDA6}" presName="bSp" presStyleCnt="0"/>
      <dgm:spPr/>
    </dgm:pt>
    <dgm:pt modelId="{0E6233A8-DB4E-4423-9609-BAABF4FB74A4}" type="pres">
      <dgm:prSet presAssocID="{D08CCC87-CC53-4560-BA7B-F809A751BDA6}" presName="process" presStyleCnt="0"/>
      <dgm:spPr/>
    </dgm:pt>
    <dgm:pt modelId="{7FB7ED00-3D80-4DDC-9513-7A2E357A344E}" type="pres">
      <dgm:prSet presAssocID="{D50DFC07-467E-4D55-90D9-352B5FDB0D2A}" presName="composite1" presStyleCnt="0"/>
      <dgm:spPr/>
    </dgm:pt>
    <dgm:pt modelId="{5A338F80-DE85-4741-B64F-588082978EA7}" type="pres">
      <dgm:prSet presAssocID="{D50DFC07-467E-4D55-90D9-352B5FDB0D2A}" presName="dummyNode1" presStyleLbl="node1" presStyleIdx="0" presStyleCnt="3"/>
      <dgm:spPr/>
    </dgm:pt>
    <dgm:pt modelId="{A213DE26-FEE5-4722-BE1B-7B1CB81AB6FF}" type="pres">
      <dgm:prSet presAssocID="{D50DFC07-467E-4D55-90D9-352B5FDB0D2A}" presName="childNode1" presStyleLbl="bgAcc1" presStyleIdx="0" presStyleCnt="3" custScaleY="121101">
        <dgm:presLayoutVars>
          <dgm:bulletEnabled val="1"/>
        </dgm:presLayoutVars>
      </dgm:prSet>
      <dgm:spPr/>
    </dgm:pt>
    <dgm:pt modelId="{1EF45E8B-9965-43E0-AC61-C3164C9AC393}" type="pres">
      <dgm:prSet presAssocID="{D50DFC07-467E-4D55-90D9-352B5FDB0D2A}" presName="childNode1tx" presStyleLbl="bgAcc1" presStyleIdx="0" presStyleCnt="3">
        <dgm:presLayoutVars>
          <dgm:bulletEnabled val="1"/>
        </dgm:presLayoutVars>
      </dgm:prSet>
      <dgm:spPr/>
    </dgm:pt>
    <dgm:pt modelId="{1EC78580-6D05-4856-A106-22B6FB611507}" type="pres">
      <dgm:prSet presAssocID="{D50DFC07-467E-4D55-90D9-352B5FDB0D2A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575E111B-48A9-4594-B9D3-438DDED9FB0D}" type="pres">
      <dgm:prSet presAssocID="{D50DFC07-467E-4D55-90D9-352B5FDB0D2A}" presName="connSite1" presStyleCnt="0"/>
      <dgm:spPr/>
    </dgm:pt>
    <dgm:pt modelId="{749CB418-AEC2-4911-A64D-4B573490714A}" type="pres">
      <dgm:prSet presAssocID="{9EFFA16E-E2B4-4617-8B9D-E7F38AD31848}" presName="Name9" presStyleLbl="sibTrans2D1" presStyleIdx="0" presStyleCnt="2"/>
      <dgm:spPr/>
    </dgm:pt>
    <dgm:pt modelId="{EDFBFCAF-D774-4FC2-B5A8-A15C18E896A0}" type="pres">
      <dgm:prSet presAssocID="{CFE91286-9C00-48F4-9BB7-57632E5D465A}" presName="composite2" presStyleCnt="0"/>
      <dgm:spPr/>
    </dgm:pt>
    <dgm:pt modelId="{BCEA2C27-7E66-4B64-BC1E-FD851500BCAA}" type="pres">
      <dgm:prSet presAssocID="{CFE91286-9C00-48F4-9BB7-57632E5D465A}" presName="dummyNode2" presStyleLbl="node1" presStyleIdx="0" presStyleCnt="3"/>
      <dgm:spPr/>
    </dgm:pt>
    <dgm:pt modelId="{6BC0522D-8548-40C1-97B2-092301971635}" type="pres">
      <dgm:prSet presAssocID="{CFE91286-9C00-48F4-9BB7-57632E5D465A}" presName="childNode2" presStyleLbl="bgAcc1" presStyleIdx="1" presStyleCnt="3">
        <dgm:presLayoutVars>
          <dgm:bulletEnabled val="1"/>
        </dgm:presLayoutVars>
      </dgm:prSet>
      <dgm:spPr/>
    </dgm:pt>
    <dgm:pt modelId="{12EA8186-7E3E-4148-81DD-93FA2D000106}" type="pres">
      <dgm:prSet presAssocID="{CFE91286-9C00-48F4-9BB7-57632E5D465A}" presName="childNode2tx" presStyleLbl="bgAcc1" presStyleIdx="1" presStyleCnt="3">
        <dgm:presLayoutVars>
          <dgm:bulletEnabled val="1"/>
        </dgm:presLayoutVars>
      </dgm:prSet>
      <dgm:spPr/>
    </dgm:pt>
    <dgm:pt modelId="{2676CDFD-0346-47AA-8320-3EB3404E18C4}" type="pres">
      <dgm:prSet presAssocID="{CFE91286-9C00-48F4-9BB7-57632E5D465A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94DB434A-A283-4AC0-A241-D8FFDF908605}" type="pres">
      <dgm:prSet presAssocID="{CFE91286-9C00-48F4-9BB7-57632E5D465A}" presName="connSite2" presStyleCnt="0"/>
      <dgm:spPr/>
    </dgm:pt>
    <dgm:pt modelId="{3D646CCF-A4AD-437F-810F-3B69717D173B}" type="pres">
      <dgm:prSet presAssocID="{A9CA56E8-3358-4215-8BCC-6A8197970A25}" presName="Name18" presStyleLbl="sibTrans2D1" presStyleIdx="1" presStyleCnt="2"/>
      <dgm:spPr/>
    </dgm:pt>
    <dgm:pt modelId="{8ECD6648-EC36-4722-9C9C-33D8AA3BAB23}" type="pres">
      <dgm:prSet presAssocID="{1C7DE3E9-6BF5-4E31-9723-B13A552A68D1}" presName="composite1" presStyleCnt="0"/>
      <dgm:spPr/>
    </dgm:pt>
    <dgm:pt modelId="{721C0E6D-E394-4169-BAB3-9B56434CF609}" type="pres">
      <dgm:prSet presAssocID="{1C7DE3E9-6BF5-4E31-9723-B13A552A68D1}" presName="dummyNode1" presStyleLbl="node1" presStyleIdx="1" presStyleCnt="3"/>
      <dgm:spPr/>
    </dgm:pt>
    <dgm:pt modelId="{E9EC8853-CD9D-454A-ACD1-86B38310F1C4}" type="pres">
      <dgm:prSet presAssocID="{1C7DE3E9-6BF5-4E31-9723-B13A552A68D1}" presName="childNode1" presStyleLbl="bgAcc1" presStyleIdx="2" presStyleCnt="3">
        <dgm:presLayoutVars>
          <dgm:bulletEnabled val="1"/>
        </dgm:presLayoutVars>
      </dgm:prSet>
      <dgm:spPr/>
    </dgm:pt>
    <dgm:pt modelId="{97096BCD-6C4C-493B-9A56-750C63F3881D}" type="pres">
      <dgm:prSet presAssocID="{1C7DE3E9-6BF5-4E31-9723-B13A552A68D1}" presName="childNode1tx" presStyleLbl="bgAcc1" presStyleIdx="2" presStyleCnt="3">
        <dgm:presLayoutVars>
          <dgm:bulletEnabled val="1"/>
        </dgm:presLayoutVars>
      </dgm:prSet>
      <dgm:spPr/>
    </dgm:pt>
    <dgm:pt modelId="{7BFB3C1B-ADF5-47E6-87F8-18AFEE93C901}" type="pres">
      <dgm:prSet presAssocID="{1C7DE3E9-6BF5-4E31-9723-B13A552A68D1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0D022B60-EA98-40D1-ACCF-F8A544B4ED84}" type="pres">
      <dgm:prSet presAssocID="{1C7DE3E9-6BF5-4E31-9723-B13A552A68D1}" presName="connSite1" presStyleCnt="0"/>
      <dgm:spPr/>
    </dgm:pt>
  </dgm:ptLst>
  <dgm:cxnLst>
    <dgm:cxn modelId="{9AE3C911-E4A0-4C27-8E58-2EC287F494A8}" type="presOf" srcId="{5A921CD9-55B2-4214-B8A1-A8FA1BAE63EF}" destId="{97096BCD-6C4C-493B-9A56-750C63F3881D}" srcOrd="1" destOrd="1" presId="urn:microsoft.com/office/officeart/2005/8/layout/hProcess4"/>
    <dgm:cxn modelId="{89F1D31E-D403-4849-963F-34547D00E8CD}" type="presOf" srcId="{74848C33-2F06-4065-848B-8960D563FC5A}" destId="{A213DE26-FEE5-4722-BE1B-7B1CB81AB6FF}" srcOrd="0" destOrd="2" presId="urn:microsoft.com/office/officeart/2005/8/layout/hProcess4"/>
    <dgm:cxn modelId="{090D0322-BF67-4AFA-9D46-364991554CC8}" type="presOf" srcId="{9EFFA16E-E2B4-4617-8B9D-E7F38AD31848}" destId="{749CB418-AEC2-4911-A64D-4B573490714A}" srcOrd="0" destOrd="0" presId="urn:microsoft.com/office/officeart/2005/8/layout/hProcess4"/>
    <dgm:cxn modelId="{35781924-6285-4232-9CF5-D243062EBF7E}" type="presOf" srcId="{1C7DE3E9-6BF5-4E31-9723-B13A552A68D1}" destId="{7BFB3C1B-ADF5-47E6-87F8-18AFEE93C901}" srcOrd="0" destOrd="0" presId="urn:microsoft.com/office/officeart/2005/8/layout/hProcess4"/>
    <dgm:cxn modelId="{60EC6E28-7E13-4BC3-800E-27AF98743ADC}" srcId="{D50DFC07-467E-4D55-90D9-352B5FDB0D2A}" destId="{630992EF-A42F-4D50-BE5C-3E35398B61D3}" srcOrd="1" destOrd="0" parTransId="{423037B5-0138-4C12-88BB-D0A71A557D2D}" sibTransId="{D6F434D2-019C-4B5A-B559-56B34C515A46}"/>
    <dgm:cxn modelId="{F55B8C28-82E2-45AA-91C3-589C9CF526A6}" type="presOf" srcId="{630992EF-A42F-4D50-BE5C-3E35398B61D3}" destId="{1EF45E8B-9965-43E0-AC61-C3164C9AC393}" srcOrd="1" destOrd="1" presId="urn:microsoft.com/office/officeart/2005/8/layout/hProcess4"/>
    <dgm:cxn modelId="{60097539-4FC4-48E1-807C-B937E42B19A8}" srcId="{D08CCC87-CC53-4560-BA7B-F809A751BDA6}" destId="{D50DFC07-467E-4D55-90D9-352B5FDB0D2A}" srcOrd="0" destOrd="0" parTransId="{51FB0D97-A380-4765-89FF-AE6B28C16614}" sibTransId="{9EFFA16E-E2B4-4617-8B9D-E7F38AD31848}"/>
    <dgm:cxn modelId="{1F77955F-133C-4B5E-AC86-9BCC304EC4BD}" type="presOf" srcId="{6DBB6817-8B95-4403-BE32-7ECB94971FF9}" destId="{6BC0522D-8548-40C1-97B2-092301971635}" srcOrd="0" destOrd="0" presId="urn:microsoft.com/office/officeart/2005/8/layout/hProcess4"/>
    <dgm:cxn modelId="{66F46F41-CCA4-4A66-9775-DAF589C77490}" type="presOf" srcId="{6931875D-0DF3-4BC5-9F8B-F8C385E006F6}" destId="{E9EC8853-CD9D-454A-ACD1-86B38310F1C4}" srcOrd="0" destOrd="0" presId="urn:microsoft.com/office/officeart/2005/8/layout/hProcess4"/>
    <dgm:cxn modelId="{7CB56165-ED08-4C43-BEC2-C0184082079E}" type="presOf" srcId="{CFE91286-9C00-48F4-9BB7-57632E5D465A}" destId="{2676CDFD-0346-47AA-8320-3EB3404E18C4}" srcOrd="0" destOrd="0" presId="urn:microsoft.com/office/officeart/2005/8/layout/hProcess4"/>
    <dgm:cxn modelId="{408E8847-B8F0-4784-AB2A-39CCF14739E6}" srcId="{D50DFC07-467E-4D55-90D9-352B5FDB0D2A}" destId="{74848C33-2F06-4065-848B-8960D563FC5A}" srcOrd="2" destOrd="0" parTransId="{1AA55B62-6C92-448C-89F5-A53F0D292109}" sibTransId="{49EF78D4-7E99-4C98-9C58-92889B3A12BF}"/>
    <dgm:cxn modelId="{0B094370-CEBF-44C3-B600-2D6E77ECC7A5}" srcId="{D08CCC87-CC53-4560-BA7B-F809A751BDA6}" destId="{1C7DE3E9-6BF5-4E31-9723-B13A552A68D1}" srcOrd="2" destOrd="0" parTransId="{2222464D-69C0-4445-987D-C221B80BAAF2}" sibTransId="{E2B1599B-0466-4A3A-9B3A-3D438543C83B}"/>
    <dgm:cxn modelId="{7EE8FF50-5B04-4087-B60D-D05CC591E491}" srcId="{CFE91286-9C00-48F4-9BB7-57632E5D465A}" destId="{6DBB6817-8B95-4403-BE32-7ECB94971FF9}" srcOrd="0" destOrd="0" parTransId="{B2889933-A992-49CE-8824-945462A9DBD3}" sibTransId="{3977267C-9DF8-4B0E-9DFB-515DCCD8D717}"/>
    <dgm:cxn modelId="{6CB54053-7035-4FBA-B74E-EBC53915170D}" srcId="{D50DFC07-467E-4D55-90D9-352B5FDB0D2A}" destId="{4274C65D-117E-4755-8C69-43550901C3FC}" srcOrd="0" destOrd="0" parTransId="{6218F826-B0CE-4974-B484-6243454FE10B}" sibTransId="{402FB77F-CBD7-450E-AE07-F81374032409}"/>
    <dgm:cxn modelId="{AF928677-3A62-4F13-8332-68A87F4261E8}" type="presOf" srcId="{4274C65D-117E-4755-8C69-43550901C3FC}" destId="{1EF45E8B-9965-43E0-AC61-C3164C9AC393}" srcOrd="1" destOrd="0" presId="urn:microsoft.com/office/officeart/2005/8/layout/hProcess4"/>
    <dgm:cxn modelId="{4E692E78-3671-47D3-8050-6EF84874E355}" type="presOf" srcId="{5A921CD9-55B2-4214-B8A1-A8FA1BAE63EF}" destId="{E9EC8853-CD9D-454A-ACD1-86B38310F1C4}" srcOrd="0" destOrd="1" presId="urn:microsoft.com/office/officeart/2005/8/layout/hProcess4"/>
    <dgm:cxn modelId="{77457C7E-D136-407D-BC3B-C4B3DD831064}" type="presOf" srcId="{4274C65D-117E-4755-8C69-43550901C3FC}" destId="{A213DE26-FEE5-4722-BE1B-7B1CB81AB6FF}" srcOrd="0" destOrd="0" presId="urn:microsoft.com/office/officeart/2005/8/layout/hProcess4"/>
    <dgm:cxn modelId="{99B4C387-7D1B-41A9-A9C7-4984B67FF73E}" type="presOf" srcId="{A9CA56E8-3358-4215-8BCC-6A8197970A25}" destId="{3D646CCF-A4AD-437F-810F-3B69717D173B}" srcOrd="0" destOrd="0" presId="urn:microsoft.com/office/officeart/2005/8/layout/hProcess4"/>
    <dgm:cxn modelId="{6DD9CD8E-2E76-4E81-B1C5-4B07809DC710}" type="presOf" srcId="{6DBB6817-8B95-4403-BE32-7ECB94971FF9}" destId="{12EA8186-7E3E-4148-81DD-93FA2D000106}" srcOrd="1" destOrd="0" presId="urn:microsoft.com/office/officeart/2005/8/layout/hProcess4"/>
    <dgm:cxn modelId="{5CC6CE95-73C6-400B-A952-9147ED7B11D1}" srcId="{1C7DE3E9-6BF5-4E31-9723-B13A552A68D1}" destId="{5A921CD9-55B2-4214-B8A1-A8FA1BAE63EF}" srcOrd="1" destOrd="0" parTransId="{34157DA1-FBC6-489A-B136-46D6BEEAA6E4}" sibTransId="{FF0E05A0-5D0F-498B-B50D-FEE804057C5E}"/>
    <dgm:cxn modelId="{DDF6A79A-51CC-4410-B3EE-2AA780C6CD5B}" type="presOf" srcId="{D08CCC87-CC53-4560-BA7B-F809A751BDA6}" destId="{3B2F0DA2-8535-4A80-9FB3-B5CC4184D1BC}" srcOrd="0" destOrd="0" presId="urn:microsoft.com/office/officeart/2005/8/layout/hProcess4"/>
    <dgm:cxn modelId="{351240B0-3266-4039-9045-37DC97EDA4A9}" type="presOf" srcId="{D50DFC07-467E-4D55-90D9-352B5FDB0D2A}" destId="{1EC78580-6D05-4856-A106-22B6FB611507}" srcOrd="0" destOrd="0" presId="urn:microsoft.com/office/officeart/2005/8/layout/hProcess4"/>
    <dgm:cxn modelId="{1AC843C2-A3E8-40F0-814E-B36B810B7ADE}" type="presOf" srcId="{74848C33-2F06-4065-848B-8960D563FC5A}" destId="{1EF45E8B-9965-43E0-AC61-C3164C9AC393}" srcOrd="1" destOrd="2" presId="urn:microsoft.com/office/officeart/2005/8/layout/hProcess4"/>
    <dgm:cxn modelId="{FDCE81CA-30BF-4A11-BA0B-5A99E92BBD17}" srcId="{1C7DE3E9-6BF5-4E31-9723-B13A552A68D1}" destId="{6931875D-0DF3-4BC5-9F8B-F8C385E006F6}" srcOrd="0" destOrd="0" parTransId="{D7DA0EBA-A52C-4D57-9D84-0D4A5B5429B6}" sibTransId="{A11E70D3-7E96-401D-A2B6-2A9227A0C12A}"/>
    <dgm:cxn modelId="{6312B5DC-F8D7-4393-B014-7501A9072DB6}" type="presOf" srcId="{6931875D-0DF3-4BC5-9F8B-F8C385E006F6}" destId="{97096BCD-6C4C-493B-9A56-750C63F3881D}" srcOrd="1" destOrd="0" presId="urn:microsoft.com/office/officeart/2005/8/layout/hProcess4"/>
    <dgm:cxn modelId="{777E11E5-9112-4E90-9D5B-C7ACBFDA12AA}" srcId="{D08CCC87-CC53-4560-BA7B-F809A751BDA6}" destId="{CFE91286-9C00-48F4-9BB7-57632E5D465A}" srcOrd="1" destOrd="0" parTransId="{B112E657-1A2E-4B75-9811-4D42805440A0}" sibTransId="{A9CA56E8-3358-4215-8BCC-6A8197970A25}"/>
    <dgm:cxn modelId="{141CF8EE-2DB1-4D7F-B1DA-B5D464ACE58E}" type="presOf" srcId="{630992EF-A42F-4D50-BE5C-3E35398B61D3}" destId="{A213DE26-FEE5-4722-BE1B-7B1CB81AB6FF}" srcOrd="0" destOrd="1" presId="urn:microsoft.com/office/officeart/2005/8/layout/hProcess4"/>
    <dgm:cxn modelId="{7DD50E94-8E46-4C80-A1C9-FD3B659C1ADD}" type="presParOf" srcId="{3B2F0DA2-8535-4A80-9FB3-B5CC4184D1BC}" destId="{247FCC5E-1EC0-4A0D-9421-AC13A9A21EF6}" srcOrd="0" destOrd="0" presId="urn:microsoft.com/office/officeart/2005/8/layout/hProcess4"/>
    <dgm:cxn modelId="{7524302F-6911-4DB5-8ADC-752EEE3840B8}" type="presParOf" srcId="{3B2F0DA2-8535-4A80-9FB3-B5CC4184D1BC}" destId="{7043BC3F-E1EB-4731-B351-CEEE7226B96B}" srcOrd="1" destOrd="0" presId="urn:microsoft.com/office/officeart/2005/8/layout/hProcess4"/>
    <dgm:cxn modelId="{9AB884C9-F7B9-4A53-AF3C-5A7753D3784A}" type="presParOf" srcId="{3B2F0DA2-8535-4A80-9FB3-B5CC4184D1BC}" destId="{0E6233A8-DB4E-4423-9609-BAABF4FB74A4}" srcOrd="2" destOrd="0" presId="urn:microsoft.com/office/officeart/2005/8/layout/hProcess4"/>
    <dgm:cxn modelId="{A6FA4798-0ED5-4573-89CA-E173D56320F0}" type="presParOf" srcId="{0E6233A8-DB4E-4423-9609-BAABF4FB74A4}" destId="{7FB7ED00-3D80-4DDC-9513-7A2E357A344E}" srcOrd="0" destOrd="0" presId="urn:microsoft.com/office/officeart/2005/8/layout/hProcess4"/>
    <dgm:cxn modelId="{B2B7952D-F562-4B82-BA6C-9C3BEDBBD232}" type="presParOf" srcId="{7FB7ED00-3D80-4DDC-9513-7A2E357A344E}" destId="{5A338F80-DE85-4741-B64F-588082978EA7}" srcOrd="0" destOrd="0" presId="urn:microsoft.com/office/officeart/2005/8/layout/hProcess4"/>
    <dgm:cxn modelId="{6DF6FE5D-F572-4617-86B6-8E2F83EE408B}" type="presParOf" srcId="{7FB7ED00-3D80-4DDC-9513-7A2E357A344E}" destId="{A213DE26-FEE5-4722-BE1B-7B1CB81AB6FF}" srcOrd="1" destOrd="0" presId="urn:microsoft.com/office/officeart/2005/8/layout/hProcess4"/>
    <dgm:cxn modelId="{0424F274-DD46-46BB-8CC2-B12FA089B18D}" type="presParOf" srcId="{7FB7ED00-3D80-4DDC-9513-7A2E357A344E}" destId="{1EF45E8B-9965-43E0-AC61-C3164C9AC393}" srcOrd="2" destOrd="0" presId="urn:microsoft.com/office/officeart/2005/8/layout/hProcess4"/>
    <dgm:cxn modelId="{E1FB42F3-5D2D-4184-9EF3-C1C95F3FADED}" type="presParOf" srcId="{7FB7ED00-3D80-4DDC-9513-7A2E357A344E}" destId="{1EC78580-6D05-4856-A106-22B6FB611507}" srcOrd="3" destOrd="0" presId="urn:microsoft.com/office/officeart/2005/8/layout/hProcess4"/>
    <dgm:cxn modelId="{FFC76694-EDB0-476B-A6B9-5924DEE22FDE}" type="presParOf" srcId="{7FB7ED00-3D80-4DDC-9513-7A2E357A344E}" destId="{575E111B-48A9-4594-B9D3-438DDED9FB0D}" srcOrd="4" destOrd="0" presId="urn:microsoft.com/office/officeart/2005/8/layout/hProcess4"/>
    <dgm:cxn modelId="{74EB69A9-B572-4E24-92BA-9A5AF30946C0}" type="presParOf" srcId="{0E6233A8-DB4E-4423-9609-BAABF4FB74A4}" destId="{749CB418-AEC2-4911-A64D-4B573490714A}" srcOrd="1" destOrd="0" presId="urn:microsoft.com/office/officeart/2005/8/layout/hProcess4"/>
    <dgm:cxn modelId="{54469699-DA12-47F2-BE25-59B3A8A9F478}" type="presParOf" srcId="{0E6233A8-DB4E-4423-9609-BAABF4FB74A4}" destId="{EDFBFCAF-D774-4FC2-B5A8-A15C18E896A0}" srcOrd="2" destOrd="0" presId="urn:microsoft.com/office/officeart/2005/8/layout/hProcess4"/>
    <dgm:cxn modelId="{2DC6E24D-7DF9-453F-8820-C1E78FC530F8}" type="presParOf" srcId="{EDFBFCAF-D774-4FC2-B5A8-A15C18E896A0}" destId="{BCEA2C27-7E66-4B64-BC1E-FD851500BCAA}" srcOrd="0" destOrd="0" presId="urn:microsoft.com/office/officeart/2005/8/layout/hProcess4"/>
    <dgm:cxn modelId="{3BA6FF6B-B176-4E2E-A711-1B3701DDD45C}" type="presParOf" srcId="{EDFBFCAF-D774-4FC2-B5A8-A15C18E896A0}" destId="{6BC0522D-8548-40C1-97B2-092301971635}" srcOrd="1" destOrd="0" presId="urn:microsoft.com/office/officeart/2005/8/layout/hProcess4"/>
    <dgm:cxn modelId="{45178112-C33F-4ECB-9CA8-E51729A7AF44}" type="presParOf" srcId="{EDFBFCAF-D774-4FC2-B5A8-A15C18E896A0}" destId="{12EA8186-7E3E-4148-81DD-93FA2D000106}" srcOrd="2" destOrd="0" presId="urn:microsoft.com/office/officeart/2005/8/layout/hProcess4"/>
    <dgm:cxn modelId="{F92A025D-3AAD-46F6-BAD7-3388711740AF}" type="presParOf" srcId="{EDFBFCAF-D774-4FC2-B5A8-A15C18E896A0}" destId="{2676CDFD-0346-47AA-8320-3EB3404E18C4}" srcOrd="3" destOrd="0" presId="urn:microsoft.com/office/officeart/2005/8/layout/hProcess4"/>
    <dgm:cxn modelId="{80225036-49C5-4911-9263-93AB1C4ECD15}" type="presParOf" srcId="{EDFBFCAF-D774-4FC2-B5A8-A15C18E896A0}" destId="{94DB434A-A283-4AC0-A241-D8FFDF908605}" srcOrd="4" destOrd="0" presId="urn:microsoft.com/office/officeart/2005/8/layout/hProcess4"/>
    <dgm:cxn modelId="{8BE5064A-E735-479F-BADC-FA2108C94DA2}" type="presParOf" srcId="{0E6233A8-DB4E-4423-9609-BAABF4FB74A4}" destId="{3D646CCF-A4AD-437F-810F-3B69717D173B}" srcOrd="3" destOrd="0" presId="urn:microsoft.com/office/officeart/2005/8/layout/hProcess4"/>
    <dgm:cxn modelId="{61E83B6B-F8AD-4336-9F8A-30777C2D9A02}" type="presParOf" srcId="{0E6233A8-DB4E-4423-9609-BAABF4FB74A4}" destId="{8ECD6648-EC36-4722-9C9C-33D8AA3BAB23}" srcOrd="4" destOrd="0" presId="urn:microsoft.com/office/officeart/2005/8/layout/hProcess4"/>
    <dgm:cxn modelId="{83F6354F-8A25-4809-AD05-D7A9D8333293}" type="presParOf" srcId="{8ECD6648-EC36-4722-9C9C-33D8AA3BAB23}" destId="{721C0E6D-E394-4169-BAB3-9B56434CF609}" srcOrd="0" destOrd="0" presId="urn:microsoft.com/office/officeart/2005/8/layout/hProcess4"/>
    <dgm:cxn modelId="{D96B6243-2BBA-499A-8B66-BE16C8059120}" type="presParOf" srcId="{8ECD6648-EC36-4722-9C9C-33D8AA3BAB23}" destId="{E9EC8853-CD9D-454A-ACD1-86B38310F1C4}" srcOrd="1" destOrd="0" presId="urn:microsoft.com/office/officeart/2005/8/layout/hProcess4"/>
    <dgm:cxn modelId="{01508A6A-60FB-46A6-A50B-A55CACE56CB1}" type="presParOf" srcId="{8ECD6648-EC36-4722-9C9C-33D8AA3BAB23}" destId="{97096BCD-6C4C-493B-9A56-750C63F3881D}" srcOrd="2" destOrd="0" presId="urn:microsoft.com/office/officeart/2005/8/layout/hProcess4"/>
    <dgm:cxn modelId="{7ED17A29-6A62-4EAC-BDEF-32CC7213355C}" type="presParOf" srcId="{8ECD6648-EC36-4722-9C9C-33D8AA3BAB23}" destId="{7BFB3C1B-ADF5-47E6-87F8-18AFEE93C901}" srcOrd="3" destOrd="0" presId="urn:microsoft.com/office/officeart/2005/8/layout/hProcess4"/>
    <dgm:cxn modelId="{58695809-16A0-43B9-84F8-9D1BD23C7819}" type="presParOf" srcId="{8ECD6648-EC36-4722-9C9C-33D8AA3BAB23}" destId="{0D022B60-EA98-40D1-ACCF-F8A544B4ED8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ACB217-8E5B-4B7D-93EB-E70BEA42DF3F}" type="doc">
      <dgm:prSet loTypeId="urn:microsoft.com/office/officeart/2005/8/layout/funnel1" loCatId="relationship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3C9FA13-A05E-41D7-8ABE-215A31D8E17D}">
      <dgm:prSet phldrT="[Text]" custT="1"/>
      <dgm:spPr/>
      <dgm:t>
        <a:bodyPr/>
        <a:lstStyle/>
        <a:p>
          <a:r>
            <a:rPr lang="tr-TR" sz="1600" b="1" dirty="0"/>
            <a:t>Eğitim Sistemi</a:t>
          </a:r>
          <a:endParaRPr lang="en-US" sz="1600" b="1" dirty="0"/>
        </a:p>
      </dgm:t>
    </dgm:pt>
    <dgm:pt modelId="{53C0260D-622B-4AC5-97A6-FF7FE0DEB3F0}" type="parTrans" cxnId="{5A1FFFE3-5942-4BB6-A4FD-64540DFB8193}">
      <dgm:prSet/>
      <dgm:spPr/>
      <dgm:t>
        <a:bodyPr/>
        <a:lstStyle/>
        <a:p>
          <a:endParaRPr lang="en-US"/>
        </a:p>
      </dgm:t>
    </dgm:pt>
    <dgm:pt modelId="{7B1B9CF6-B173-46F6-93C8-7FE91AA00DE4}" type="sibTrans" cxnId="{5A1FFFE3-5942-4BB6-A4FD-64540DFB8193}">
      <dgm:prSet/>
      <dgm:spPr/>
      <dgm:t>
        <a:bodyPr/>
        <a:lstStyle/>
        <a:p>
          <a:endParaRPr lang="en-US"/>
        </a:p>
      </dgm:t>
    </dgm:pt>
    <dgm:pt modelId="{E28CB142-3A8A-41A6-9F1C-E41357F34F4A}">
      <dgm:prSet phldrT="[Text]" custT="1"/>
      <dgm:spPr/>
      <dgm:t>
        <a:bodyPr/>
        <a:lstStyle/>
        <a:p>
          <a:r>
            <a:rPr lang="tr-TR" sz="2000" b="1" dirty="0">
              <a:solidFill>
                <a:schemeClr val="tx2"/>
              </a:solidFill>
            </a:rPr>
            <a:t>KKTC Yeterlilik Çerçevesi</a:t>
          </a:r>
          <a:endParaRPr lang="en-US" sz="2000" b="1" dirty="0">
            <a:solidFill>
              <a:schemeClr val="tx2"/>
            </a:solidFill>
          </a:endParaRPr>
        </a:p>
      </dgm:t>
    </dgm:pt>
    <dgm:pt modelId="{2C6EF538-1FF0-41B5-A4B4-A67FF40D08CE}" type="parTrans" cxnId="{FBE5ECD7-821A-4E53-B8AB-815F167EA8B7}">
      <dgm:prSet/>
      <dgm:spPr/>
      <dgm:t>
        <a:bodyPr/>
        <a:lstStyle/>
        <a:p>
          <a:endParaRPr lang="en-US"/>
        </a:p>
      </dgm:t>
    </dgm:pt>
    <dgm:pt modelId="{EA8DCF17-358D-44EB-9A90-9B7AE9460162}" type="sibTrans" cxnId="{FBE5ECD7-821A-4E53-B8AB-815F167EA8B7}">
      <dgm:prSet/>
      <dgm:spPr/>
      <dgm:t>
        <a:bodyPr/>
        <a:lstStyle/>
        <a:p>
          <a:endParaRPr lang="en-US"/>
        </a:p>
      </dgm:t>
    </dgm:pt>
    <dgm:pt modelId="{C18E0361-03B7-4B89-91FB-BD9E82AC140C}">
      <dgm:prSet phldrT="[Text]" custT="1"/>
      <dgm:spPr/>
      <dgm:t>
        <a:bodyPr/>
        <a:lstStyle/>
        <a:p>
          <a:endParaRPr lang="en-US" sz="1600" dirty="0"/>
        </a:p>
      </dgm:t>
    </dgm:pt>
    <dgm:pt modelId="{5A65D603-3B2C-4DC6-A98D-965AB98FC900}" type="parTrans" cxnId="{F5893CDA-88C4-4ADD-972F-71F03C72054C}">
      <dgm:prSet/>
      <dgm:spPr/>
      <dgm:t>
        <a:bodyPr/>
        <a:lstStyle/>
        <a:p>
          <a:endParaRPr lang="en-US"/>
        </a:p>
      </dgm:t>
    </dgm:pt>
    <dgm:pt modelId="{469A01B5-E46E-45DC-9376-25598A9E8A1A}" type="sibTrans" cxnId="{F5893CDA-88C4-4ADD-972F-71F03C72054C}">
      <dgm:prSet/>
      <dgm:spPr/>
      <dgm:t>
        <a:bodyPr/>
        <a:lstStyle/>
        <a:p>
          <a:endParaRPr lang="en-US"/>
        </a:p>
      </dgm:t>
    </dgm:pt>
    <dgm:pt modelId="{5FCBFAEC-5490-4DD2-B1B3-FE4E3F9A7DD6}">
      <dgm:prSet phldrT="[Text]" custT="1"/>
      <dgm:spPr/>
      <dgm:t>
        <a:bodyPr/>
        <a:lstStyle/>
        <a:p>
          <a:endParaRPr lang="en-US"/>
        </a:p>
      </dgm:t>
    </dgm:pt>
    <dgm:pt modelId="{1D05353E-7AAE-42C5-8553-8E421711908D}" type="parTrans" cxnId="{BD57B7D0-D1D5-44B7-8230-A97200644CF2}">
      <dgm:prSet/>
      <dgm:spPr/>
      <dgm:t>
        <a:bodyPr/>
        <a:lstStyle/>
        <a:p>
          <a:endParaRPr lang="en-US"/>
        </a:p>
      </dgm:t>
    </dgm:pt>
    <dgm:pt modelId="{C45278BE-01DC-438B-A0EF-45612A5B4B3D}" type="sibTrans" cxnId="{BD57B7D0-D1D5-44B7-8230-A97200644CF2}">
      <dgm:prSet/>
      <dgm:spPr/>
      <dgm:t>
        <a:bodyPr/>
        <a:lstStyle/>
        <a:p>
          <a:endParaRPr lang="en-US"/>
        </a:p>
      </dgm:t>
    </dgm:pt>
    <dgm:pt modelId="{D3207510-BF5B-4640-A613-FC5DA3457DA4}">
      <dgm:prSet custT="1"/>
      <dgm:spPr/>
      <dgm:t>
        <a:bodyPr/>
        <a:lstStyle/>
        <a:p>
          <a:r>
            <a:rPr lang="tr-TR" sz="1600" b="1" dirty="0"/>
            <a:t>Seviyeler ve Seviye Tanımlayıcıları</a:t>
          </a:r>
          <a:endParaRPr lang="en-US" sz="1600" b="1" dirty="0"/>
        </a:p>
      </dgm:t>
    </dgm:pt>
    <dgm:pt modelId="{D9BA56B8-8B9A-4374-9D32-F7D551CC9C6B}" type="parTrans" cxnId="{3597903C-2A76-4E20-B726-1CCFEB687418}">
      <dgm:prSet/>
      <dgm:spPr/>
      <dgm:t>
        <a:bodyPr/>
        <a:lstStyle/>
        <a:p>
          <a:endParaRPr lang="en-US"/>
        </a:p>
      </dgm:t>
    </dgm:pt>
    <dgm:pt modelId="{F35F8B19-68E3-4171-B47B-FE411E2D2645}" type="sibTrans" cxnId="{3597903C-2A76-4E20-B726-1CCFEB687418}">
      <dgm:prSet/>
      <dgm:spPr/>
      <dgm:t>
        <a:bodyPr/>
        <a:lstStyle/>
        <a:p>
          <a:endParaRPr lang="en-US"/>
        </a:p>
      </dgm:t>
    </dgm:pt>
    <dgm:pt modelId="{C04BF25B-A121-47ED-B4B4-0E6FF271A392}">
      <dgm:prSet custT="1"/>
      <dgm:spPr/>
      <dgm:t>
        <a:bodyPr/>
        <a:lstStyle/>
        <a:p>
          <a:r>
            <a:rPr lang="tr-TR" sz="1600" b="1" dirty="0"/>
            <a:t>Yeterlilikler ve Sorumlu Kurumlar</a:t>
          </a:r>
          <a:endParaRPr lang="en-US" sz="1600" dirty="0"/>
        </a:p>
      </dgm:t>
    </dgm:pt>
    <dgm:pt modelId="{5E792B2B-CF6D-49FB-B148-94D327B191AB}" type="parTrans" cxnId="{02B4B1B1-D575-41A7-9689-9018ADB12F83}">
      <dgm:prSet/>
      <dgm:spPr/>
      <dgm:t>
        <a:bodyPr/>
        <a:lstStyle/>
        <a:p>
          <a:endParaRPr lang="en-US"/>
        </a:p>
      </dgm:t>
    </dgm:pt>
    <dgm:pt modelId="{80984F78-52DE-4811-B74C-AF8FC0FCD280}" type="sibTrans" cxnId="{02B4B1B1-D575-41A7-9689-9018ADB12F83}">
      <dgm:prSet/>
      <dgm:spPr/>
      <dgm:t>
        <a:bodyPr/>
        <a:lstStyle/>
        <a:p>
          <a:endParaRPr lang="en-US"/>
        </a:p>
      </dgm:t>
    </dgm:pt>
    <dgm:pt modelId="{4600808C-82D8-44FF-BF7E-5AD4C9ED3639}" type="pres">
      <dgm:prSet presAssocID="{C8ACB217-8E5B-4B7D-93EB-E70BEA42DF3F}" presName="Name0" presStyleCnt="0">
        <dgm:presLayoutVars>
          <dgm:chMax val="4"/>
          <dgm:resizeHandles val="exact"/>
        </dgm:presLayoutVars>
      </dgm:prSet>
      <dgm:spPr/>
    </dgm:pt>
    <dgm:pt modelId="{17FDD511-BFBB-45DF-8DF8-461B68BDF066}" type="pres">
      <dgm:prSet presAssocID="{C8ACB217-8E5B-4B7D-93EB-E70BEA42DF3F}" presName="ellipse" presStyleLbl="trBgShp" presStyleIdx="0" presStyleCnt="1"/>
      <dgm:spPr/>
    </dgm:pt>
    <dgm:pt modelId="{7A25D151-0362-41E1-B512-7255E240D44E}" type="pres">
      <dgm:prSet presAssocID="{C8ACB217-8E5B-4B7D-93EB-E70BEA42DF3F}" presName="arrow1" presStyleLbl="fgShp" presStyleIdx="0" presStyleCnt="1" custLinFactNeighborX="19407" custLinFactNeighborY="33271"/>
      <dgm:spPr/>
    </dgm:pt>
    <dgm:pt modelId="{485C1325-DED6-43A5-8467-20A2C1378E7F}" type="pres">
      <dgm:prSet presAssocID="{C8ACB217-8E5B-4B7D-93EB-E70BEA42DF3F}" presName="rectangle" presStyleLbl="revTx" presStyleIdx="0" presStyleCnt="1" custScaleX="149961" custLinFactNeighborX="4043" custLinFactNeighborY="0">
        <dgm:presLayoutVars>
          <dgm:bulletEnabled val="1"/>
        </dgm:presLayoutVars>
      </dgm:prSet>
      <dgm:spPr/>
    </dgm:pt>
    <dgm:pt modelId="{BCB8DFD2-E2B9-4F7B-926A-3676C95014F0}" type="pres">
      <dgm:prSet presAssocID="{C04BF25B-A121-47ED-B4B4-0E6FF271A392}" presName="item1" presStyleLbl="node1" presStyleIdx="0" presStyleCnt="3" custScaleX="138082">
        <dgm:presLayoutVars>
          <dgm:bulletEnabled val="1"/>
        </dgm:presLayoutVars>
      </dgm:prSet>
      <dgm:spPr/>
    </dgm:pt>
    <dgm:pt modelId="{A1A7B19F-01C8-45AF-B375-2CC149F4EFBC}" type="pres">
      <dgm:prSet presAssocID="{D3207510-BF5B-4640-A613-FC5DA3457DA4}" presName="item2" presStyleLbl="node1" presStyleIdx="1" presStyleCnt="3" custScaleX="112396" custLinFactX="34550" custLinFactNeighborX="100000" custLinFactNeighborY="-22543">
        <dgm:presLayoutVars>
          <dgm:bulletEnabled val="1"/>
        </dgm:presLayoutVars>
      </dgm:prSet>
      <dgm:spPr/>
    </dgm:pt>
    <dgm:pt modelId="{1AE955D2-05DB-4754-929D-91718C8EBA98}" type="pres">
      <dgm:prSet presAssocID="{E28CB142-3A8A-41A6-9F1C-E41357F34F4A}" presName="item3" presStyleLbl="node1" presStyleIdx="2" presStyleCnt="3" custScaleX="111512" custLinFactX="-12007" custLinFactNeighborX="-100000" custLinFactNeighborY="-981">
        <dgm:presLayoutVars>
          <dgm:bulletEnabled val="1"/>
        </dgm:presLayoutVars>
      </dgm:prSet>
      <dgm:spPr/>
    </dgm:pt>
    <dgm:pt modelId="{5E9DEF4B-8186-4FC7-A132-F7B3D833BA3E}" type="pres">
      <dgm:prSet presAssocID="{C8ACB217-8E5B-4B7D-93EB-E70BEA42DF3F}" presName="funnel" presStyleLbl="trAlignAcc1" presStyleIdx="0" presStyleCnt="1" custScaleX="115304" custScaleY="109308" custLinFactNeighborX="3434" custLinFactNeighborY="2667"/>
      <dgm:spPr/>
    </dgm:pt>
  </dgm:ptLst>
  <dgm:cxnLst>
    <dgm:cxn modelId="{3CFDCF3B-65B5-40A5-84BA-91F88D4494CA}" type="presOf" srcId="{E28CB142-3A8A-41A6-9F1C-E41357F34F4A}" destId="{485C1325-DED6-43A5-8467-20A2C1378E7F}" srcOrd="0" destOrd="0" presId="urn:microsoft.com/office/officeart/2005/8/layout/funnel1"/>
    <dgm:cxn modelId="{3597903C-2A76-4E20-B726-1CCFEB687418}" srcId="{C8ACB217-8E5B-4B7D-93EB-E70BEA42DF3F}" destId="{D3207510-BF5B-4640-A613-FC5DA3457DA4}" srcOrd="2" destOrd="0" parTransId="{D9BA56B8-8B9A-4374-9D32-F7D551CC9C6B}" sibTransId="{F35F8B19-68E3-4171-B47B-FE411E2D2645}"/>
    <dgm:cxn modelId="{25CBED5E-3293-46C1-A1D6-BA58FB57DFB9}" type="presOf" srcId="{C04BF25B-A121-47ED-B4B4-0E6FF271A392}" destId="{A1A7B19F-01C8-45AF-B375-2CC149F4EFBC}" srcOrd="0" destOrd="0" presId="urn:microsoft.com/office/officeart/2005/8/layout/funnel1"/>
    <dgm:cxn modelId="{CA654C4F-B32B-44C4-B162-887AF8619C1F}" type="presOf" srcId="{D3207510-BF5B-4640-A613-FC5DA3457DA4}" destId="{BCB8DFD2-E2B9-4F7B-926A-3676C95014F0}" srcOrd="0" destOrd="0" presId="urn:microsoft.com/office/officeart/2005/8/layout/funnel1"/>
    <dgm:cxn modelId="{29C19984-1A99-4D96-AD64-CBC900C21B1F}" type="presOf" srcId="{53C9FA13-A05E-41D7-8ABE-215A31D8E17D}" destId="{1AE955D2-05DB-4754-929D-91718C8EBA98}" srcOrd="0" destOrd="0" presId="urn:microsoft.com/office/officeart/2005/8/layout/funnel1"/>
    <dgm:cxn modelId="{9D543CA5-7B0B-48C3-BCBC-A3C2D3997952}" type="presOf" srcId="{C8ACB217-8E5B-4B7D-93EB-E70BEA42DF3F}" destId="{4600808C-82D8-44FF-BF7E-5AD4C9ED3639}" srcOrd="0" destOrd="0" presId="urn:microsoft.com/office/officeart/2005/8/layout/funnel1"/>
    <dgm:cxn modelId="{02B4B1B1-D575-41A7-9689-9018ADB12F83}" srcId="{C8ACB217-8E5B-4B7D-93EB-E70BEA42DF3F}" destId="{C04BF25B-A121-47ED-B4B4-0E6FF271A392}" srcOrd="1" destOrd="0" parTransId="{5E792B2B-CF6D-49FB-B148-94D327B191AB}" sibTransId="{80984F78-52DE-4811-B74C-AF8FC0FCD280}"/>
    <dgm:cxn modelId="{BD57B7D0-D1D5-44B7-8230-A97200644CF2}" srcId="{C8ACB217-8E5B-4B7D-93EB-E70BEA42DF3F}" destId="{5FCBFAEC-5490-4DD2-B1B3-FE4E3F9A7DD6}" srcOrd="5" destOrd="0" parTransId="{1D05353E-7AAE-42C5-8553-8E421711908D}" sibTransId="{C45278BE-01DC-438B-A0EF-45612A5B4B3D}"/>
    <dgm:cxn modelId="{FBE5ECD7-821A-4E53-B8AB-815F167EA8B7}" srcId="{C8ACB217-8E5B-4B7D-93EB-E70BEA42DF3F}" destId="{E28CB142-3A8A-41A6-9F1C-E41357F34F4A}" srcOrd="3" destOrd="0" parTransId="{2C6EF538-1FF0-41B5-A4B4-A67FF40D08CE}" sibTransId="{EA8DCF17-358D-44EB-9A90-9B7AE9460162}"/>
    <dgm:cxn modelId="{F5893CDA-88C4-4ADD-972F-71F03C72054C}" srcId="{C8ACB217-8E5B-4B7D-93EB-E70BEA42DF3F}" destId="{C18E0361-03B7-4B89-91FB-BD9E82AC140C}" srcOrd="4" destOrd="0" parTransId="{5A65D603-3B2C-4DC6-A98D-965AB98FC900}" sibTransId="{469A01B5-E46E-45DC-9376-25598A9E8A1A}"/>
    <dgm:cxn modelId="{5A1FFFE3-5942-4BB6-A4FD-64540DFB8193}" srcId="{C8ACB217-8E5B-4B7D-93EB-E70BEA42DF3F}" destId="{53C9FA13-A05E-41D7-8ABE-215A31D8E17D}" srcOrd="0" destOrd="0" parTransId="{53C0260D-622B-4AC5-97A6-FF7FE0DEB3F0}" sibTransId="{7B1B9CF6-B173-46F6-93C8-7FE91AA00DE4}"/>
    <dgm:cxn modelId="{5690A3D3-5D43-4116-A7A4-323DF1605F00}" type="presParOf" srcId="{4600808C-82D8-44FF-BF7E-5AD4C9ED3639}" destId="{17FDD511-BFBB-45DF-8DF8-461B68BDF066}" srcOrd="0" destOrd="0" presId="urn:microsoft.com/office/officeart/2005/8/layout/funnel1"/>
    <dgm:cxn modelId="{F60042A7-7BC2-48AD-9AB4-28826D3D03C9}" type="presParOf" srcId="{4600808C-82D8-44FF-BF7E-5AD4C9ED3639}" destId="{7A25D151-0362-41E1-B512-7255E240D44E}" srcOrd="1" destOrd="0" presId="urn:microsoft.com/office/officeart/2005/8/layout/funnel1"/>
    <dgm:cxn modelId="{82DD5B47-ED49-42DF-984F-8E49F01AF0C8}" type="presParOf" srcId="{4600808C-82D8-44FF-BF7E-5AD4C9ED3639}" destId="{485C1325-DED6-43A5-8467-20A2C1378E7F}" srcOrd="2" destOrd="0" presId="urn:microsoft.com/office/officeart/2005/8/layout/funnel1"/>
    <dgm:cxn modelId="{C673F197-D0DD-4D91-9700-F85D16966857}" type="presParOf" srcId="{4600808C-82D8-44FF-BF7E-5AD4C9ED3639}" destId="{BCB8DFD2-E2B9-4F7B-926A-3676C95014F0}" srcOrd="3" destOrd="0" presId="urn:microsoft.com/office/officeart/2005/8/layout/funnel1"/>
    <dgm:cxn modelId="{0F87B885-F1D0-45C4-834C-137538A0EBD5}" type="presParOf" srcId="{4600808C-82D8-44FF-BF7E-5AD4C9ED3639}" destId="{A1A7B19F-01C8-45AF-B375-2CC149F4EFBC}" srcOrd="4" destOrd="0" presId="urn:microsoft.com/office/officeart/2005/8/layout/funnel1"/>
    <dgm:cxn modelId="{21B33C7F-8C83-4136-A619-40CC054D91B2}" type="presParOf" srcId="{4600808C-82D8-44FF-BF7E-5AD4C9ED3639}" destId="{1AE955D2-05DB-4754-929D-91718C8EBA98}" srcOrd="5" destOrd="0" presId="urn:microsoft.com/office/officeart/2005/8/layout/funnel1"/>
    <dgm:cxn modelId="{37D2DE78-FC84-41FD-BD39-B999DD7B5811}" type="presParOf" srcId="{4600808C-82D8-44FF-BF7E-5AD4C9ED3639}" destId="{5E9DEF4B-8186-4FC7-A132-F7B3D833BA3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8CCC87-CC53-4560-BA7B-F809A751BDA6}" type="doc">
      <dgm:prSet loTypeId="urn:microsoft.com/office/officeart/2005/8/layout/hProcess4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50DFC07-467E-4D55-90D9-352B5FDB0D2A}">
      <dgm:prSet phldrT="[Text]" custT="1"/>
      <dgm:spPr/>
      <dgm:t>
        <a:bodyPr/>
        <a:lstStyle/>
        <a:p>
          <a:r>
            <a:rPr lang="tr-TR" sz="2000" b="1" dirty="0"/>
            <a:t>20… - 2020</a:t>
          </a:r>
          <a:endParaRPr lang="en-US" sz="2000" b="1" dirty="0"/>
        </a:p>
      </dgm:t>
    </dgm:pt>
    <dgm:pt modelId="{51FB0D97-A380-4765-89FF-AE6B28C16614}" type="parTrans" cxnId="{60097539-4FC4-48E1-807C-B937E42B19A8}">
      <dgm:prSet/>
      <dgm:spPr/>
      <dgm:t>
        <a:bodyPr/>
        <a:lstStyle/>
        <a:p>
          <a:endParaRPr lang="en-US"/>
        </a:p>
      </dgm:t>
    </dgm:pt>
    <dgm:pt modelId="{9EFFA16E-E2B4-4617-8B9D-E7F38AD31848}" type="sibTrans" cxnId="{60097539-4FC4-48E1-807C-B937E42B19A8}">
      <dgm:prSet/>
      <dgm:spPr/>
      <dgm:t>
        <a:bodyPr/>
        <a:lstStyle/>
        <a:p>
          <a:endParaRPr lang="en-US"/>
        </a:p>
      </dgm:t>
    </dgm:pt>
    <dgm:pt modelId="{CFE91286-9C00-48F4-9BB7-57632E5D465A}">
      <dgm:prSet phldrT="[Text]" custT="1"/>
      <dgm:spPr/>
      <dgm:t>
        <a:bodyPr/>
        <a:lstStyle/>
        <a:p>
          <a:r>
            <a:rPr lang="tr-TR" sz="2000" b="1" dirty="0"/>
            <a:t>2020 - </a:t>
          </a:r>
          <a:endParaRPr lang="en-US" sz="2000" b="1" dirty="0"/>
        </a:p>
      </dgm:t>
    </dgm:pt>
    <dgm:pt modelId="{B112E657-1A2E-4B75-9811-4D42805440A0}" type="parTrans" cxnId="{777E11E5-9112-4E90-9D5B-C7ACBFDA12AA}">
      <dgm:prSet/>
      <dgm:spPr/>
      <dgm:t>
        <a:bodyPr/>
        <a:lstStyle/>
        <a:p>
          <a:endParaRPr lang="en-US"/>
        </a:p>
      </dgm:t>
    </dgm:pt>
    <dgm:pt modelId="{A9CA56E8-3358-4215-8BCC-6A8197970A25}" type="sibTrans" cxnId="{777E11E5-9112-4E90-9D5B-C7ACBFDA12AA}">
      <dgm:prSet/>
      <dgm:spPr/>
      <dgm:t>
        <a:bodyPr/>
        <a:lstStyle/>
        <a:p>
          <a:endParaRPr lang="en-US"/>
        </a:p>
      </dgm:t>
    </dgm:pt>
    <dgm:pt modelId="{6DBB6817-8B95-4403-BE32-7ECB94971FF9}">
      <dgm:prSet phldrT="[Text]"/>
      <dgm:spPr/>
      <dgm:t>
        <a:bodyPr/>
        <a:lstStyle/>
        <a:p>
          <a:r>
            <a:rPr lang="tr-TR" dirty="0"/>
            <a:t>Mesleki Yeterlilik Yasası’nın kabulü ve yayınlanması             </a:t>
          </a:r>
          <a:r>
            <a:rPr lang="tr-TR" b="1" i="1" dirty="0">
              <a:solidFill>
                <a:schemeClr val="accent4"/>
              </a:solidFill>
            </a:rPr>
            <a:t>6 Temmuz 2020</a:t>
          </a:r>
          <a:endParaRPr lang="en-US" b="1" i="1" dirty="0">
            <a:solidFill>
              <a:schemeClr val="accent4"/>
            </a:solidFill>
          </a:endParaRPr>
        </a:p>
      </dgm:t>
    </dgm:pt>
    <dgm:pt modelId="{B2889933-A992-49CE-8824-945462A9DBD3}" type="parTrans" cxnId="{7EE8FF50-5B04-4087-B60D-D05CC591E491}">
      <dgm:prSet/>
      <dgm:spPr/>
      <dgm:t>
        <a:bodyPr/>
        <a:lstStyle/>
        <a:p>
          <a:endParaRPr lang="en-US"/>
        </a:p>
      </dgm:t>
    </dgm:pt>
    <dgm:pt modelId="{3977267C-9DF8-4B0E-9DFB-515DCCD8D717}" type="sibTrans" cxnId="{7EE8FF50-5B04-4087-B60D-D05CC591E491}">
      <dgm:prSet/>
      <dgm:spPr/>
      <dgm:t>
        <a:bodyPr/>
        <a:lstStyle/>
        <a:p>
          <a:endParaRPr lang="en-US"/>
        </a:p>
      </dgm:t>
    </dgm:pt>
    <dgm:pt modelId="{1C7DE3E9-6BF5-4E31-9723-B13A552A68D1}">
      <dgm:prSet phldrT="[Text]" custT="1"/>
      <dgm:spPr/>
      <dgm:t>
        <a:bodyPr/>
        <a:lstStyle/>
        <a:p>
          <a:r>
            <a:rPr lang="tr-TR" sz="2000" b="1" dirty="0"/>
            <a:t>2021</a:t>
          </a:r>
          <a:endParaRPr lang="en-US" sz="2000" b="1" dirty="0"/>
        </a:p>
      </dgm:t>
    </dgm:pt>
    <dgm:pt modelId="{2222464D-69C0-4445-987D-C221B80BAAF2}" type="parTrans" cxnId="{0B094370-CEBF-44C3-B600-2D6E77ECC7A5}">
      <dgm:prSet/>
      <dgm:spPr/>
      <dgm:t>
        <a:bodyPr/>
        <a:lstStyle/>
        <a:p>
          <a:endParaRPr lang="en-US"/>
        </a:p>
      </dgm:t>
    </dgm:pt>
    <dgm:pt modelId="{E2B1599B-0466-4A3A-9B3A-3D438543C83B}" type="sibTrans" cxnId="{0B094370-CEBF-44C3-B600-2D6E77ECC7A5}">
      <dgm:prSet/>
      <dgm:spPr/>
      <dgm:t>
        <a:bodyPr/>
        <a:lstStyle/>
        <a:p>
          <a:endParaRPr lang="en-US"/>
        </a:p>
      </dgm:t>
    </dgm:pt>
    <dgm:pt modelId="{6931875D-0DF3-4BC5-9F8B-F8C385E006F6}">
      <dgm:prSet phldrT="[Text]" custT="1"/>
      <dgm:spPr/>
      <dgm:t>
        <a:bodyPr/>
        <a:lstStyle/>
        <a:p>
          <a:r>
            <a:rPr lang="tr-TR" sz="1600" dirty="0"/>
            <a:t>Yürütma Kurulunun oluşturulması </a:t>
          </a:r>
          <a:r>
            <a:rPr lang="tr-TR" sz="1600" b="0" dirty="0"/>
            <a:t>(Ocak 2021)</a:t>
          </a:r>
          <a:r>
            <a:rPr lang="tr-TR" sz="1600" b="1" dirty="0"/>
            <a:t> </a:t>
          </a:r>
          <a:r>
            <a:rPr lang="tr-TR" sz="1600" dirty="0"/>
            <a:t>Yeterlilik Çerçevesi’nin Milli Eğitim ve Kültür Bakanlığı tarafından ilanı</a:t>
          </a:r>
          <a:endParaRPr lang="en-US" sz="1600" dirty="0"/>
        </a:p>
      </dgm:t>
    </dgm:pt>
    <dgm:pt modelId="{D7DA0EBA-A52C-4D57-9D84-0D4A5B5429B6}" type="parTrans" cxnId="{FDCE81CA-30BF-4A11-BA0B-5A99E92BBD17}">
      <dgm:prSet/>
      <dgm:spPr/>
      <dgm:t>
        <a:bodyPr/>
        <a:lstStyle/>
        <a:p>
          <a:endParaRPr lang="en-US"/>
        </a:p>
      </dgm:t>
    </dgm:pt>
    <dgm:pt modelId="{A11E70D3-7E96-401D-A2B6-2A9227A0C12A}" type="sibTrans" cxnId="{FDCE81CA-30BF-4A11-BA0B-5A99E92BBD17}">
      <dgm:prSet/>
      <dgm:spPr/>
      <dgm:t>
        <a:bodyPr/>
        <a:lstStyle/>
        <a:p>
          <a:endParaRPr lang="en-US"/>
        </a:p>
      </dgm:t>
    </dgm:pt>
    <dgm:pt modelId="{74848C33-2F06-4065-848B-8960D563FC5A}">
      <dgm:prSet phldrT="[Text]"/>
      <dgm:spPr/>
      <dgm:t>
        <a:bodyPr/>
        <a:lstStyle/>
        <a:p>
          <a:endParaRPr lang="en-US" dirty="0"/>
        </a:p>
      </dgm:t>
    </dgm:pt>
    <dgm:pt modelId="{1AA55B62-6C92-448C-89F5-A53F0D292109}" type="parTrans" cxnId="{408E8847-B8F0-4784-AB2A-39CCF14739E6}">
      <dgm:prSet/>
      <dgm:spPr/>
      <dgm:t>
        <a:bodyPr/>
        <a:lstStyle/>
        <a:p>
          <a:endParaRPr lang="en-US"/>
        </a:p>
      </dgm:t>
    </dgm:pt>
    <dgm:pt modelId="{49EF78D4-7E99-4C98-9C58-92889B3A12BF}" type="sibTrans" cxnId="{408E8847-B8F0-4784-AB2A-39CCF14739E6}">
      <dgm:prSet/>
      <dgm:spPr/>
      <dgm:t>
        <a:bodyPr/>
        <a:lstStyle/>
        <a:p>
          <a:endParaRPr lang="en-US"/>
        </a:p>
      </dgm:t>
    </dgm:pt>
    <dgm:pt modelId="{4274C65D-117E-4755-8C69-43550901C3FC}">
      <dgm:prSet phldrT="[Text]"/>
      <dgm:spPr/>
      <dgm:t>
        <a:bodyPr/>
        <a:lstStyle/>
        <a:p>
          <a:r>
            <a:rPr lang="tr-TR" dirty="0"/>
            <a:t>Yasa taslağının hazırlanması</a:t>
          </a:r>
          <a:endParaRPr lang="en-US" dirty="0"/>
        </a:p>
      </dgm:t>
    </dgm:pt>
    <dgm:pt modelId="{6218F826-B0CE-4974-B484-6243454FE10B}" type="parTrans" cxnId="{6CB54053-7035-4FBA-B74E-EBC53915170D}">
      <dgm:prSet/>
      <dgm:spPr/>
      <dgm:t>
        <a:bodyPr/>
        <a:lstStyle/>
        <a:p>
          <a:endParaRPr lang="en-US"/>
        </a:p>
      </dgm:t>
    </dgm:pt>
    <dgm:pt modelId="{402FB77F-CBD7-450E-AE07-F81374032409}" type="sibTrans" cxnId="{6CB54053-7035-4FBA-B74E-EBC53915170D}">
      <dgm:prSet/>
      <dgm:spPr/>
      <dgm:t>
        <a:bodyPr/>
        <a:lstStyle/>
        <a:p>
          <a:endParaRPr lang="en-US"/>
        </a:p>
      </dgm:t>
    </dgm:pt>
    <dgm:pt modelId="{A80B0B43-FCF3-4103-9F9A-53A72E52A294}">
      <dgm:prSet phldrT="[Text]"/>
      <dgm:spPr/>
      <dgm:t>
        <a:bodyPr/>
        <a:lstStyle/>
        <a:p>
          <a:r>
            <a:rPr lang="tr-TR" dirty="0"/>
            <a:t>Taslağın Bakanlar Kurulunda görüşülmesi</a:t>
          </a:r>
          <a:endParaRPr lang="en-US" dirty="0"/>
        </a:p>
      </dgm:t>
    </dgm:pt>
    <dgm:pt modelId="{701F8974-3FC2-4F9E-825C-DBD78D3D6A38}" type="parTrans" cxnId="{33F43A83-0771-4ED1-BD78-B0BC14030036}">
      <dgm:prSet/>
      <dgm:spPr/>
      <dgm:t>
        <a:bodyPr/>
        <a:lstStyle/>
        <a:p>
          <a:endParaRPr lang="en-US"/>
        </a:p>
      </dgm:t>
    </dgm:pt>
    <dgm:pt modelId="{C577D4DB-9E80-4B95-8D7E-610696224DEC}" type="sibTrans" cxnId="{33F43A83-0771-4ED1-BD78-B0BC14030036}">
      <dgm:prSet/>
      <dgm:spPr/>
      <dgm:t>
        <a:bodyPr/>
        <a:lstStyle/>
        <a:p>
          <a:endParaRPr lang="en-US"/>
        </a:p>
      </dgm:t>
    </dgm:pt>
    <dgm:pt modelId="{980C45E2-7E33-45DE-84C3-65EF9360836B}">
      <dgm:prSet phldrT="[Text]" custT="1"/>
      <dgm:spPr/>
      <dgm:t>
        <a:bodyPr/>
        <a:lstStyle/>
        <a:p>
          <a:r>
            <a:rPr lang="tr-TR" sz="1600" dirty="0"/>
            <a:t>Yasaya bağlı tüzük çalışmaları</a:t>
          </a:r>
          <a:endParaRPr lang="en-US" sz="1600" dirty="0"/>
        </a:p>
      </dgm:t>
    </dgm:pt>
    <dgm:pt modelId="{E3B4D97A-43F0-45F0-9999-ABB772CA3C78}" type="parTrans" cxnId="{5CBD7E1B-DA22-40E8-9F54-1C0D05D66B9D}">
      <dgm:prSet/>
      <dgm:spPr/>
      <dgm:t>
        <a:bodyPr/>
        <a:lstStyle/>
        <a:p>
          <a:endParaRPr lang="en-US"/>
        </a:p>
      </dgm:t>
    </dgm:pt>
    <dgm:pt modelId="{1588B0B2-E2B9-48F9-913B-85C112FE0AEA}" type="sibTrans" cxnId="{5CBD7E1B-DA22-40E8-9F54-1C0D05D66B9D}">
      <dgm:prSet/>
      <dgm:spPr/>
      <dgm:t>
        <a:bodyPr/>
        <a:lstStyle/>
        <a:p>
          <a:endParaRPr lang="en-US"/>
        </a:p>
      </dgm:t>
    </dgm:pt>
    <dgm:pt modelId="{569699A8-EEA1-4341-9706-C9BAA23E147E}">
      <dgm:prSet phldrT="[Text]" custT="1"/>
      <dgm:spPr/>
      <dgm:t>
        <a:bodyPr/>
        <a:lstStyle/>
        <a:p>
          <a:r>
            <a:rPr lang="tr-TR" sz="1600" b="0" i="1" dirty="0">
              <a:solidFill>
                <a:schemeClr val="accent4"/>
              </a:solidFill>
            </a:rPr>
            <a:t>Ulusal Yeterlilik Çerçevesinin Tanımlanması, Sınıflandırılması, Karşılaştırılması ve İlanı Tüzüğü</a:t>
          </a:r>
          <a:endParaRPr lang="en-US" sz="1600" i="1" dirty="0">
            <a:solidFill>
              <a:schemeClr val="accent4"/>
            </a:solidFill>
          </a:endParaRPr>
        </a:p>
      </dgm:t>
    </dgm:pt>
    <dgm:pt modelId="{6C3367FA-5BAB-4B21-842C-73DFEA96F248}" type="parTrans" cxnId="{0938F7DC-AFB0-41A7-B56C-41EF4158C730}">
      <dgm:prSet/>
      <dgm:spPr/>
      <dgm:t>
        <a:bodyPr/>
        <a:lstStyle/>
        <a:p>
          <a:endParaRPr lang="tr-TR"/>
        </a:p>
      </dgm:t>
    </dgm:pt>
    <dgm:pt modelId="{47A027BD-A046-4114-92A9-FFF3BA314DFA}" type="sibTrans" cxnId="{0938F7DC-AFB0-41A7-B56C-41EF4158C730}">
      <dgm:prSet/>
      <dgm:spPr/>
      <dgm:t>
        <a:bodyPr/>
        <a:lstStyle/>
        <a:p>
          <a:endParaRPr lang="tr-TR"/>
        </a:p>
      </dgm:t>
    </dgm:pt>
    <dgm:pt modelId="{129CB49C-5968-46D0-9CA9-F6C46732DED2}">
      <dgm:prSet phldrT="[Text]" custT="1"/>
      <dgm:spPr/>
      <dgm:t>
        <a:bodyPr/>
        <a:lstStyle/>
        <a:p>
          <a:r>
            <a:rPr lang="tr-TR" sz="1600" b="1" i="1" dirty="0">
              <a:solidFill>
                <a:schemeClr val="accent4"/>
              </a:solidFill>
            </a:rPr>
            <a:t>1 Temmuz 2021                                      </a:t>
          </a:r>
          <a:endParaRPr lang="en-US" sz="1600" b="1" dirty="0"/>
        </a:p>
      </dgm:t>
    </dgm:pt>
    <dgm:pt modelId="{F3DC85B0-5282-43E7-9FFA-183517F2B125}" type="parTrans" cxnId="{A64A8F0E-00A6-4BAE-B49E-49860D192E04}">
      <dgm:prSet/>
      <dgm:spPr/>
      <dgm:t>
        <a:bodyPr/>
        <a:lstStyle/>
        <a:p>
          <a:endParaRPr lang="tr-TR"/>
        </a:p>
      </dgm:t>
    </dgm:pt>
    <dgm:pt modelId="{D6FDA5C1-3D06-44C4-B716-ED2D88481038}" type="sibTrans" cxnId="{A64A8F0E-00A6-4BAE-B49E-49860D192E04}">
      <dgm:prSet/>
      <dgm:spPr/>
      <dgm:t>
        <a:bodyPr/>
        <a:lstStyle/>
        <a:p>
          <a:endParaRPr lang="tr-TR"/>
        </a:p>
      </dgm:t>
    </dgm:pt>
    <dgm:pt modelId="{3B2F0DA2-8535-4A80-9FB3-B5CC4184D1BC}" type="pres">
      <dgm:prSet presAssocID="{D08CCC87-CC53-4560-BA7B-F809A751BDA6}" presName="Name0" presStyleCnt="0">
        <dgm:presLayoutVars>
          <dgm:dir/>
          <dgm:animLvl val="lvl"/>
          <dgm:resizeHandles val="exact"/>
        </dgm:presLayoutVars>
      </dgm:prSet>
      <dgm:spPr/>
    </dgm:pt>
    <dgm:pt modelId="{247FCC5E-1EC0-4A0D-9421-AC13A9A21EF6}" type="pres">
      <dgm:prSet presAssocID="{D08CCC87-CC53-4560-BA7B-F809A751BDA6}" presName="tSp" presStyleCnt="0"/>
      <dgm:spPr/>
    </dgm:pt>
    <dgm:pt modelId="{7043BC3F-E1EB-4731-B351-CEEE7226B96B}" type="pres">
      <dgm:prSet presAssocID="{D08CCC87-CC53-4560-BA7B-F809A751BDA6}" presName="bSp" presStyleCnt="0"/>
      <dgm:spPr/>
    </dgm:pt>
    <dgm:pt modelId="{0E6233A8-DB4E-4423-9609-BAABF4FB74A4}" type="pres">
      <dgm:prSet presAssocID="{D08CCC87-CC53-4560-BA7B-F809A751BDA6}" presName="process" presStyleCnt="0"/>
      <dgm:spPr/>
    </dgm:pt>
    <dgm:pt modelId="{7FB7ED00-3D80-4DDC-9513-7A2E357A344E}" type="pres">
      <dgm:prSet presAssocID="{D50DFC07-467E-4D55-90D9-352B5FDB0D2A}" presName="composite1" presStyleCnt="0"/>
      <dgm:spPr/>
    </dgm:pt>
    <dgm:pt modelId="{5A338F80-DE85-4741-B64F-588082978EA7}" type="pres">
      <dgm:prSet presAssocID="{D50DFC07-467E-4D55-90D9-352B5FDB0D2A}" presName="dummyNode1" presStyleLbl="node1" presStyleIdx="0" presStyleCnt="3"/>
      <dgm:spPr/>
    </dgm:pt>
    <dgm:pt modelId="{A213DE26-FEE5-4722-BE1B-7B1CB81AB6FF}" type="pres">
      <dgm:prSet presAssocID="{D50DFC07-467E-4D55-90D9-352B5FDB0D2A}" presName="childNode1" presStyleLbl="bgAcc1" presStyleIdx="0" presStyleCnt="3" custScaleY="121101">
        <dgm:presLayoutVars>
          <dgm:bulletEnabled val="1"/>
        </dgm:presLayoutVars>
      </dgm:prSet>
      <dgm:spPr/>
    </dgm:pt>
    <dgm:pt modelId="{1EF45E8B-9965-43E0-AC61-C3164C9AC393}" type="pres">
      <dgm:prSet presAssocID="{D50DFC07-467E-4D55-90D9-352B5FDB0D2A}" presName="childNode1tx" presStyleLbl="bgAcc1" presStyleIdx="0" presStyleCnt="3">
        <dgm:presLayoutVars>
          <dgm:bulletEnabled val="1"/>
        </dgm:presLayoutVars>
      </dgm:prSet>
      <dgm:spPr/>
    </dgm:pt>
    <dgm:pt modelId="{1EC78580-6D05-4856-A106-22B6FB611507}" type="pres">
      <dgm:prSet presAssocID="{D50DFC07-467E-4D55-90D9-352B5FDB0D2A}" presName="parentNode1" presStyleLbl="node1" presStyleIdx="0" presStyleCnt="3" custLinFactNeighborX="522" custLinFactNeighborY="1313">
        <dgm:presLayoutVars>
          <dgm:chMax val="1"/>
          <dgm:bulletEnabled val="1"/>
        </dgm:presLayoutVars>
      </dgm:prSet>
      <dgm:spPr/>
    </dgm:pt>
    <dgm:pt modelId="{575E111B-48A9-4594-B9D3-438DDED9FB0D}" type="pres">
      <dgm:prSet presAssocID="{D50DFC07-467E-4D55-90D9-352B5FDB0D2A}" presName="connSite1" presStyleCnt="0"/>
      <dgm:spPr/>
    </dgm:pt>
    <dgm:pt modelId="{749CB418-AEC2-4911-A64D-4B573490714A}" type="pres">
      <dgm:prSet presAssocID="{9EFFA16E-E2B4-4617-8B9D-E7F38AD31848}" presName="Name9" presStyleLbl="sibTrans2D1" presStyleIdx="0" presStyleCnt="2"/>
      <dgm:spPr/>
    </dgm:pt>
    <dgm:pt modelId="{EDFBFCAF-D774-4FC2-B5A8-A15C18E896A0}" type="pres">
      <dgm:prSet presAssocID="{CFE91286-9C00-48F4-9BB7-57632E5D465A}" presName="composite2" presStyleCnt="0"/>
      <dgm:spPr/>
    </dgm:pt>
    <dgm:pt modelId="{BCEA2C27-7E66-4B64-BC1E-FD851500BCAA}" type="pres">
      <dgm:prSet presAssocID="{CFE91286-9C00-48F4-9BB7-57632E5D465A}" presName="dummyNode2" presStyleLbl="node1" presStyleIdx="0" presStyleCnt="3"/>
      <dgm:spPr/>
    </dgm:pt>
    <dgm:pt modelId="{6BC0522D-8548-40C1-97B2-092301971635}" type="pres">
      <dgm:prSet presAssocID="{CFE91286-9C00-48F4-9BB7-57632E5D465A}" presName="childNode2" presStyleLbl="bgAcc1" presStyleIdx="1" presStyleCnt="3">
        <dgm:presLayoutVars>
          <dgm:bulletEnabled val="1"/>
        </dgm:presLayoutVars>
      </dgm:prSet>
      <dgm:spPr/>
    </dgm:pt>
    <dgm:pt modelId="{12EA8186-7E3E-4148-81DD-93FA2D000106}" type="pres">
      <dgm:prSet presAssocID="{CFE91286-9C00-48F4-9BB7-57632E5D465A}" presName="childNode2tx" presStyleLbl="bgAcc1" presStyleIdx="1" presStyleCnt="3">
        <dgm:presLayoutVars>
          <dgm:bulletEnabled val="1"/>
        </dgm:presLayoutVars>
      </dgm:prSet>
      <dgm:spPr/>
    </dgm:pt>
    <dgm:pt modelId="{2676CDFD-0346-47AA-8320-3EB3404E18C4}" type="pres">
      <dgm:prSet presAssocID="{CFE91286-9C00-48F4-9BB7-57632E5D465A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94DB434A-A283-4AC0-A241-D8FFDF908605}" type="pres">
      <dgm:prSet presAssocID="{CFE91286-9C00-48F4-9BB7-57632E5D465A}" presName="connSite2" presStyleCnt="0"/>
      <dgm:spPr/>
    </dgm:pt>
    <dgm:pt modelId="{3D646CCF-A4AD-437F-810F-3B69717D173B}" type="pres">
      <dgm:prSet presAssocID="{A9CA56E8-3358-4215-8BCC-6A8197970A25}" presName="Name18" presStyleLbl="sibTrans2D1" presStyleIdx="1" presStyleCnt="2"/>
      <dgm:spPr/>
    </dgm:pt>
    <dgm:pt modelId="{8ECD6648-EC36-4722-9C9C-33D8AA3BAB23}" type="pres">
      <dgm:prSet presAssocID="{1C7DE3E9-6BF5-4E31-9723-B13A552A68D1}" presName="composite1" presStyleCnt="0"/>
      <dgm:spPr/>
    </dgm:pt>
    <dgm:pt modelId="{721C0E6D-E394-4169-BAB3-9B56434CF609}" type="pres">
      <dgm:prSet presAssocID="{1C7DE3E9-6BF5-4E31-9723-B13A552A68D1}" presName="dummyNode1" presStyleLbl="node1" presStyleIdx="1" presStyleCnt="3"/>
      <dgm:spPr/>
    </dgm:pt>
    <dgm:pt modelId="{E9EC8853-CD9D-454A-ACD1-86B38310F1C4}" type="pres">
      <dgm:prSet presAssocID="{1C7DE3E9-6BF5-4E31-9723-B13A552A68D1}" presName="childNode1" presStyleLbl="bgAcc1" presStyleIdx="2" presStyleCnt="3" custScaleY="186466">
        <dgm:presLayoutVars>
          <dgm:bulletEnabled val="1"/>
        </dgm:presLayoutVars>
      </dgm:prSet>
      <dgm:spPr/>
    </dgm:pt>
    <dgm:pt modelId="{97096BCD-6C4C-493B-9A56-750C63F3881D}" type="pres">
      <dgm:prSet presAssocID="{1C7DE3E9-6BF5-4E31-9723-B13A552A68D1}" presName="childNode1tx" presStyleLbl="bgAcc1" presStyleIdx="2" presStyleCnt="3">
        <dgm:presLayoutVars>
          <dgm:bulletEnabled val="1"/>
        </dgm:presLayoutVars>
      </dgm:prSet>
      <dgm:spPr/>
    </dgm:pt>
    <dgm:pt modelId="{7BFB3C1B-ADF5-47E6-87F8-18AFEE93C901}" type="pres">
      <dgm:prSet presAssocID="{1C7DE3E9-6BF5-4E31-9723-B13A552A68D1}" presName="parentNode1" presStyleLbl="node1" presStyleIdx="2" presStyleCnt="3" custScaleX="57394" custLinFactNeighborX="30846" custLinFactNeighborY="42761">
        <dgm:presLayoutVars>
          <dgm:chMax val="1"/>
          <dgm:bulletEnabled val="1"/>
        </dgm:presLayoutVars>
      </dgm:prSet>
      <dgm:spPr/>
    </dgm:pt>
    <dgm:pt modelId="{0D022B60-EA98-40D1-ACCF-F8A544B4ED84}" type="pres">
      <dgm:prSet presAssocID="{1C7DE3E9-6BF5-4E31-9723-B13A552A68D1}" presName="connSite1" presStyleCnt="0"/>
      <dgm:spPr/>
    </dgm:pt>
  </dgm:ptLst>
  <dgm:cxnLst>
    <dgm:cxn modelId="{9F659603-3923-4A9D-81DC-004B20D40176}" type="presOf" srcId="{129CB49C-5968-46D0-9CA9-F6C46732DED2}" destId="{97096BCD-6C4C-493B-9A56-750C63F3881D}" srcOrd="1" destOrd="3" presId="urn:microsoft.com/office/officeart/2005/8/layout/hProcess4"/>
    <dgm:cxn modelId="{D594D208-A0DB-4659-85A3-24CF23AF4014}" type="presOf" srcId="{6DBB6817-8B95-4403-BE32-7ECB94971FF9}" destId="{12EA8186-7E3E-4148-81DD-93FA2D000106}" srcOrd="1" destOrd="0" presId="urn:microsoft.com/office/officeart/2005/8/layout/hProcess4"/>
    <dgm:cxn modelId="{5C130C09-54D4-4E62-8E21-60E5CF62EF2B}" type="presOf" srcId="{D50DFC07-467E-4D55-90D9-352B5FDB0D2A}" destId="{1EC78580-6D05-4856-A106-22B6FB611507}" srcOrd="0" destOrd="0" presId="urn:microsoft.com/office/officeart/2005/8/layout/hProcess4"/>
    <dgm:cxn modelId="{0C3D220E-C257-42DB-A0E1-C6AF49E72FDB}" type="presOf" srcId="{1C7DE3E9-6BF5-4E31-9723-B13A552A68D1}" destId="{7BFB3C1B-ADF5-47E6-87F8-18AFEE93C901}" srcOrd="0" destOrd="0" presId="urn:microsoft.com/office/officeart/2005/8/layout/hProcess4"/>
    <dgm:cxn modelId="{A64A8F0E-00A6-4BAE-B49E-49860D192E04}" srcId="{1C7DE3E9-6BF5-4E31-9723-B13A552A68D1}" destId="{129CB49C-5968-46D0-9CA9-F6C46732DED2}" srcOrd="3" destOrd="0" parTransId="{F3DC85B0-5282-43E7-9FFA-183517F2B125}" sibTransId="{D6FDA5C1-3D06-44C4-B716-ED2D88481038}"/>
    <dgm:cxn modelId="{5CBD7E1B-DA22-40E8-9F54-1C0D05D66B9D}" srcId="{1C7DE3E9-6BF5-4E31-9723-B13A552A68D1}" destId="{980C45E2-7E33-45DE-84C3-65EF9360836B}" srcOrd="1" destOrd="0" parTransId="{E3B4D97A-43F0-45F0-9999-ABB772CA3C78}" sibTransId="{1588B0B2-E2B9-48F9-913B-85C112FE0AEA}"/>
    <dgm:cxn modelId="{89875F2E-1ABC-44E0-B52A-9E9B8FE48FB7}" type="presOf" srcId="{74848C33-2F06-4065-848B-8960D563FC5A}" destId="{A213DE26-FEE5-4722-BE1B-7B1CB81AB6FF}" srcOrd="0" destOrd="2" presId="urn:microsoft.com/office/officeart/2005/8/layout/hProcess4"/>
    <dgm:cxn modelId="{F02CCB30-E08D-4A7D-B53D-B6412535942B}" type="presOf" srcId="{980C45E2-7E33-45DE-84C3-65EF9360836B}" destId="{97096BCD-6C4C-493B-9A56-750C63F3881D}" srcOrd="1" destOrd="1" presId="urn:microsoft.com/office/officeart/2005/8/layout/hProcess4"/>
    <dgm:cxn modelId="{C5EB6A32-C30A-44B0-A130-42E0613FDF29}" type="presOf" srcId="{D08CCC87-CC53-4560-BA7B-F809A751BDA6}" destId="{3B2F0DA2-8535-4A80-9FB3-B5CC4184D1BC}" srcOrd="0" destOrd="0" presId="urn:microsoft.com/office/officeart/2005/8/layout/hProcess4"/>
    <dgm:cxn modelId="{60097539-4FC4-48E1-807C-B937E42B19A8}" srcId="{D08CCC87-CC53-4560-BA7B-F809A751BDA6}" destId="{D50DFC07-467E-4D55-90D9-352B5FDB0D2A}" srcOrd="0" destOrd="0" parTransId="{51FB0D97-A380-4765-89FF-AE6B28C16614}" sibTransId="{9EFFA16E-E2B4-4617-8B9D-E7F38AD31848}"/>
    <dgm:cxn modelId="{1F85AB64-A5A2-4082-B58D-6AF4505FE8B1}" type="presOf" srcId="{A9CA56E8-3358-4215-8BCC-6A8197970A25}" destId="{3D646CCF-A4AD-437F-810F-3B69717D173B}" srcOrd="0" destOrd="0" presId="urn:microsoft.com/office/officeart/2005/8/layout/hProcess4"/>
    <dgm:cxn modelId="{408E8847-B8F0-4784-AB2A-39CCF14739E6}" srcId="{D50DFC07-467E-4D55-90D9-352B5FDB0D2A}" destId="{74848C33-2F06-4065-848B-8960D563FC5A}" srcOrd="2" destOrd="0" parTransId="{1AA55B62-6C92-448C-89F5-A53F0D292109}" sibTransId="{49EF78D4-7E99-4C98-9C58-92889B3A12BF}"/>
    <dgm:cxn modelId="{41B8D469-4A0D-40E1-AB9D-05BE3C2C3846}" type="presOf" srcId="{6931875D-0DF3-4BC5-9F8B-F8C385E006F6}" destId="{E9EC8853-CD9D-454A-ACD1-86B38310F1C4}" srcOrd="0" destOrd="0" presId="urn:microsoft.com/office/officeart/2005/8/layout/hProcess4"/>
    <dgm:cxn modelId="{0B094370-CEBF-44C3-B600-2D6E77ECC7A5}" srcId="{D08CCC87-CC53-4560-BA7B-F809A751BDA6}" destId="{1C7DE3E9-6BF5-4E31-9723-B13A552A68D1}" srcOrd="2" destOrd="0" parTransId="{2222464D-69C0-4445-987D-C221B80BAAF2}" sibTransId="{E2B1599B-0466-4A3A-9B3A-3D438543C83B}"/>
    <dgm:cxn modelId="{7EE8FF50-5B04-4087-B60D-D05CC591E491}" srcId="{CFE91286-9C00-48F4-9BB7-57632E5D465A}" destId="{6DBB6817-8B95-4403-BE32-7ECB94971FF9}" srcOrd="0" destOrd="0" parTransId="{B2889933-A992-49CE-8824-945462A9DBD3}" sibTransId="{3977267C-9DF8-4B0E-9DFB-515DCCD8D717}"/>
    <dgm:cxn modelId="{58999972-195A-4BDE-9E4A-3EAE3E663510}" type="presOf" srcId="{569699A8-EEA1-4341-9706-C9BAA23E147E}" destId="{E9EC8853-CD9D-454A-ACD1-86B38310F1C4}" srcOrd="0" destOrd="2" presId="urn:microsoft.com/office/officeart/2005/8/layout/hProcess4"/>
    <dgm:cxn modelId="{6CB54053-7035-4FBA-B74E-EBC53915170D}" srcId="{D50DFC07-467E-4D55-90D9-352B5FDB0D2A}" destId="{4274C65D-117E-4755-8C69-43550901C3FC}" srcOrd="0" destOrd="0" parTransId="{6218F826-B0CE-4974-B484-6243454FE10B}" sibTransId="{402FB77F-CBD7-450E-AE07-F81374032409}"/>
    <dgm:cxn modelId="{B5483574-B713-4109-97FB-2B8C06A6922B}" type="presOf" srcId="{569699A8-EEA1-4341-9706-C9BAA23E147E}" destId="{97096BCD-6C4C-493B-9A56-750C63F3881D}" srcOrd="1" destOrd="2" presId="urn:microsoft.com/office/officeart/2005/8/layout/hProcess4"/>
    <dgm:cxn modelId="{A0A80458-E02C-4EDC-BE34-5DCF66158409}" type="presOf" srcId="{A80B0B43-FCF3-4103-9F9A-53A72E52A294}" destId="{1EF45E8B-9965-43E0-AC61-C3164C9AC393}" srcOrd="1" destOrd="1" presId="urn:microsoft.com/office/officeart/2005/8/layout/hProcess4"/>
    <dgm:cxn modelId="{1CF7A27B-9527-449A-BA17-4F28ADE01C73}" type="presOf" srcId="{4274C65D-117E-4755-8C69-43550901C3FC}" destId="{1EF45E8B-9965-43E0-AC61-C3164C9AC393}" srcOrd="1" destOrd="0" presId="urn:microsoft.com/office/officeart/2005/8/layout/hProcess4"/>
    <dgm:cxn modelId="{33F43A83-0771-4ED1-BD78-B0BC14030036}" srcId="{D50DFC07-467E-4D55-90D9-352B5FDB0D2A}" destId="{A80B0B43-FCF3-4103-9F9A-53A72E52A294}" srcOrd="1" destOrd="0" parTransId="{701F8974-3FC2-4F9E-825C-DBD78D3D6A38}" sibTransId="{C577D4DB-9E80-4B95-8D7E-610696224DEC}"/>
    <dgm:cxn modelId="{EEB96A95-4A46-40B8-AC87-B09ECD7F764C}" type="presOf" srcId="{4274C65D-117E-4755-8C69-43550901C3FC}" destId="{A213DE26-FEE5-4722-BE1B-7B1CB81AB6FF}" srcOrd="0" destOrd="0" presId="urn:microsoft.com/office/officeart/2005/8/layout/hProcess4"/>
    <dgm:cxn modelId="{E2311DAA-4C77-41BE-A222-4335088E0697}" type="presOf" srcId="{980C45E2-7E33-45DE-84C3-65EF9360836B}" destId="{E9EC8853-CD9D-454A-ACD1-86B38310F1C4}" srcOrd="0" destOrd="1" presId="urn:microsoft.com/office/officeart/2005/8/layout/hProcess4"/>
    <dgm:cxn modelId="{748828AB-16E0-4548-B287-21ADFD0ED1B8}" type="presOf" srcId="{6931875D-0DF3-4BC5-9F8B-F8C385E006F6}" destId="{97096BCD-6C4C-493B-9A56-750C63F3881D}" srcOrd="1" destOrd="0" presId="urn:microsoft.com/office/officeart/2005/8/layout/hProcess4"/>
    <dgm:cxn modelId="{8602A5B2-46F7-45D8-8323-4E874C789223}" type="presOf" srcId="{129CB49C-5968-46D0-9CA9-F6C46732DED2}" destId="{E9EC8853-CD9D-454A-ACD1-86B38310F1C4}" srcOrd="0" destOrd="3" presId="urn:microsoft.com/office/officeart/2005/8/layout/hProcess4"/>
    <dgm:cxn modelId="{C1126FB9-B89D-4954-999B-394419D5D046}" type="presOf" srcId="{74848C33-2F06-4065-848B-8960D563FC5A}" destId="{1EF45E8B-9965-43E0-AC61-C3164C9AC393}" srcOrd="1" destOrd="2" presId="urn:microsoft.com/office/officeart/2005/8/layout/hProcess4"/>
    <dgm:cxn modelId="{FDCE81CA-30BF-4A11-BA0B-5A99E92BBD17}" srcId="{1C7DE3E9-6BF5-4E31-9723-B13A552A68D1}" destId="{6931875D-0DF3-4BC5-9F8B-F8C385E006F6}" srcOrd="0" destOrd="0" parTransId="{D7DA0EBA-A52C-4D57-9D84-0D4A5B5429B6}" sibTransId="{A11E70D3-7E96-401D-A2B6-2A9227A0C12A}"/>
    <dgm:cxn modelId="{1F32FACD-8262-4512-B07B-09C12FFC37EA}" type="presOf" srcId="{9EFFA16E-E2B4-4617-8B9D-E7F38AD31848}" destId="{749CB418-AEC2-4911-A64D-4B573490714A}" srcOrd="0" destOrd="0" presId="urn:microsoft.com/office/officeart/2005/8/layout/hProcess4"/>
    <dgm:cxn modelId="{0938F7DC-AFB0-41A7-B56C-41EF4158C730}" srcId="{1C7DE3E9-6BF5-4E31-9723-B13A552A68D1}" destId="{569699A8-EEA1-4341-9706-C9BAA23E147E}" srcOrd="2" destOrd="0" parTransId="{6C3367FA-5BAB-4B21-842C-73DFEA96F248}" sibTransId="{47A027BD-A046-4114-92A9-FFF3BA314DFA}"/>
    <dgm:cxn modelId="{7E3EA4E4-AAEC-4559-97F1-5479ED582C2C}" type="presOf" srcId="{6DBB6817-8B95-4403-BE32-7ECB94971FF9}" destId="{6BC0522D-8548-40C1-97B2-092301971635}" srcOrd="0" destOrd="0" presId="urn:microsoft.com/office/officeart/2005/8/layout/hProcess4"/>
    <dgm:cxn modelId="{777E11E5-9112-4E90-9D5B-C7ACBFDA12AA}" srcId="{D08CCC87-CC53-4560-BA7B-F809A751BDA6}" destId="{CFE91286-9C00-48F4-9BB7-57632E5D465A}" srcOrd="1" destOrd="0" parTransId="{B112E657-1A2E-4B75-9811-4D42805440A0}" sibTransId="{A9CA56E8-3358-4215-8BCC-6A8197970A25}"/>
    <dgm:cxn modelId="{A4FA25EE-B7B5-42FA-9C6A-A982BA5D406B}" type="presOf" srcId="{CFE91286-9C00-48F4-9BB7-57632E5D465A}" destId="{2676CDFD-0346-47AA-8320-3EB3404E18C4}" srcOrd="0" destOrd="0" presId="urn:microsoft.com/office/officeart/2005/8/layout/hProcess4"/>
    <dgm:cxn modelId="{5C2A25F7-5132-4CCC-BCED-413B8B3EDF6A}" type="presOf" srcId="{A80B0B43-FCF3-4103-9F9A-53A72E52A294}" destId="{A213DE26-FEE5-4722-BE1B-7B1CB81AB6FF}" srcOrd="0" destOrd="1" presId="urn:microsoft.com/office/officeart/2005/8/layout/hProcess4"/>
    <dgm:cxn modelId="{3DFD1D6E-0352-4DE2-9F9F-E1B0F2181CE8}" type="presParOf" srcId="{3B2F0DA2-8535-4A80-9FB3-B5CC4184D1BC}" destId="{247FCC5E-1EC0-4A0D-9421-AC13A9A21EF6}" srcOrd="0" destOrd="0" presId="urn:microsoft.com/office/officeart/2005/8/layout/hProcess4"/>
    <dgm:cxn modelId="{B15405CA-4103-4C38-9CF6-F6F8C5AA3C4D}" type="presParOf" srcId="{3B2F0DA2-8535-4A80-9FB3-B5CC4184D1BC}" destId="{7043BC3F-E1EB-4731-B351-CEEE7226B96B}" srcOrd="1" destOrd="0" presId="urn:microsoft.com/office/officeart/2005/8/layout/hProcess4"/>
    <dgm:cxn modelId="{156E9D86-5E93-41B5-A7EF-963196CEA968}" type="presParOf" srcId="{3B2F0DA2-8535-4A80-9FB3-B5CC4184D1BC}" destId="{0E6233A8-DB4E-4423-9609-BAABF4FB74A4}" srcOrd="2" destOrd="0" presId="urn:microsoft.com/office/officeart/2005/8/layout/hProcess4"/>
    <dgm:cxn modelId="{35DAAA70-5095-458D-BF28-C64574ACBB09}" type="presParOf" srcId="{0E6233A8-DB4E-4423-9609-BAABF4FB74A4}" destId="{7FB7ED00-3D80-4DDC-9513-7A2E357A344E}" srcOrd="0" destOrd="0" presId="urn:microsoft.com/office/officeart/2005/8/layout/hProcess4"/>
    <dgm:cxn modelId="{F0272A1F-03FD-4C91-8F1B-06D104496626}" type="presParOf" srcId="{7FB7ED00-3D80-4DDC-9513-7A2E357A344E}" destId="{5A338F80-DE85-4741-B64F-588082978EA7}" srcOrd="0" destOrd="0" presId="urn:microsoft.com/office/officeart/2005/8/layout/hProcess4"/>
    <dgm:cxn modelId="{A8A88B3D-24A0-4EAF-99CE-7A2C89A189CB}" type="presParOf" srcId="{7FB7ED00-3D80-4DDC-9513-7A2E357A344E}" destId="{A213DE26-FEE5-4722-BE1B-7B1CB81AB6FF}" srcOrd="1" destOrd="0" presId="urn:microsoft.com/office/officeart/2005/8/layout/hProcess4"/>
    <dgm:cxn modelId="{600FFA5C-CF8C-489A-93E5-F2CCA3C48C1C}" type="presParOf" srcId="{7FB7ED00-3D80-4DDC-9513-7A2E357A344E}" destId="{1EF45E8B-9965-43E0-AC61-C3164C9AC393}" srcOrd="2" destOrd="0" presId="urn:microsoft.com/office/officeart/2005/8/layout/hProcess4"/>
    <dgm:cxn modelId="{8DE1204A-4E83-4D9A-84E9-77C39BAE7702}" type="presParOf" srcId="{7FB7ED00-3D80-4DDC-9513-7A2E357A344E}" destId="{1EC78580-6D05-4856-A106-22B6FB611507}" srcOrd="3" destOrd="0" presId="urn:microsoft.com/office/officeart/2005/8/layout/hProcess4"/>
    <dgm:cxn modelId="{88A0A2AC-6F41-4C58-B257-D926DDB72CC7}" type="presParOf" srcId="{7FB7ED00-3D80-4DDC-9513-7A2E357A344E}" destId="{575E111B-48A9-4594-B9D3-438DDED9FB0D}" srcOrd="4" destOrd="0" presId="urn:microsoft.com/office/officeart/2005/8/layout/hProcess4"/>
    <dgm:cxn modelId="{C36F5D9E-5ADD-45FA-B5AD-51F835DA824D}" type="presParOf" srcId="{0E6233A8-DB4E-4423-9609-BAABF4FB74A4}" destId="{749CB418-AEC2-4911-A64D-4B573490714A}" srcOrd="1" destOrd="0" presId="urn:microsoft.com/office/officeart/2005/8/layout/hProcess4"/>
    <dgm:cxn modelId="{20D0F95E-862C-4408-A7F0-DC50DD6977FD}" type="presParOf" srcId="{0E6233A8-DB4E-4423-9609-BAABF4FB74A4}" destId="{EDFBFCAF-D774-4FC2-B5A8-A15C18E896A0}" srcOrd="2" destOrd="0" presId="urn:microsoft.com/office/officeart/2005/8/layout/hProcess4"/>
    <dgm:cxn modelId="{1D0635B6-7B28-4517-894B-648A7567934F}" type="presParOf" srcId="{EDFBFCAF-D774-4FC2-B5A8-A15C18E896A0}" destId="{BCEA2C27-7E66-4B64-BC1E-FD851500BCAA}" srcOrd="0" destOrd="0" presId="urn:microsoft.com/office/officeart/2005/8/layout/hProcess4"/>
    <dgm:cxn modelId="{01B6587C-8E54-488A-886D-E594AD4B2AF8}" type="presParOf" srcId="{EDFBFCAF-D774-4FC2-B5A8-A15C18E896A0}" destId="{6BC0522D-8548-40C1-97B2-092301971635}" srcOrd="1" destOrd="0" presId="urn:microsoft.com/office/officeart/2005/8/layout/hProcess4"/>
    <dgm:cxn modelId="{606952A1-73E9-4A66-95C0-3654F12A9DEA}" type="presParOf" srcId="{EDFBFCAF-D774-4FC2-B5A8-A15C18E896A0}" destId="{12EA8186-7E3E-4148-81DD-93FA2D000106}" srcOrd="2" destOrd="0" presId="urn:microsoft.com/office/officeart/2005/8/layout/hProcess4"/>
    <dgm:cxn modelId="{C44FE293-A7ED-4C6D-8C1A-A227A2DB94D6}" type="presParOf" srcId="{EDFBFCAF-D774-4FC2-B5A8-A15C18E896A0}" destId="{2676CDFD-0346-47AA-8320-3EB3404E18C4}" srcOrd="3" destOrd="0" presId="urn:microsoft.com/office/officeart/2005/8/layout/hProcess4"/>
    <dgm:cxn modelId="{A718334C-051E-4350-8EE3-7DCC8F0C69DA}" type="presParOf" srcId="{EDFBFCAF-D774-4FC2-B5A8-A15C18E896A0}" destId="{94DB434A-A283-4AC0-A241-D8FFDF908605}" srcOrd="4" destOrd="0" presId="urn:microsoft.com/office/officeart/2005/8/layout/hProcess4"/>
    <dgm:cxn modelId="{56E9D0D1-427A-4654-AB63-E7BC9C3EB897}" type="presParOf" srcId="{0E6233A8-DB4E-4423-9609-BAABF4FB74A4}" destId="{3D646CCF-A4AD-437F-810F-3B69717D173B}" srcOrd="3" destOrd="0" presId="urn:microsoft.com/office/officeart/2005/8/layout/hProcess4"/>
    <dgm:cxn modelId="{29CF2764-9DE8-4E48-A767-0E74065A3039}" type="presParOf" srcId="{0E6233A8-DB4E-4423-9609-BAABF4FB74A4}" destId="{8ECD6648-EC36-4722-9C9C-33D8AA3BAB23}" srcOrd="4" destOrd="0" presId="urn:microsoft.com/office/officeart/2005/8/layout/hProcess4"/>
    <dgm:cxn modelId="{377B11EF-5486-4102-BD4F-BF7B5D05590F}" type="presParOf" srcId="{8ECD6648-EC36-4722-9C9C-33D8AA3BAB23}" destId="{721C0E6D-E394-4169-BAB3-9B56434CF609}" srcOrd="0" destOrd="0" presId="urn:microsoft.com/office/officeart/2005/8/layout/hProcess4"/>
    <dgm:cxn modelId="{9341B2CB-F9D3-46C6-8729-1A42D743D003}" type="presParOf" srcId="{8ECD6648-EC36-4722-9C9C-33D8AA3BAB23}" destId="{E9EC8853-CD9D-454A-ACD1-86B38310F1C4}" srcOrd="1" destOrd="0" presId="urn:microsoft.com/office/officeart/2005/8/layout/hProcess4"/>
    <dgm:cxn modelId="{003976F7-6089-4B21-852E-695D58735A33}" type="presParOf" srcId="{8ECD6648-EC36-4722-9C9C-33D8AA3BAB23}" destId="{97096BCD-6C4C-493B-9A56-750C63F3881D}" srcOrd="2" destOrd="0" presId="urn:microsoft.com/office/officeart/2005/8/layout/hProcess4"/>
    <dgm:cxn modelId="{34A79789-77E7-40C0-BE5A-678AA4A98437}" type="presParOf" srcId="{8ECD6648-EC36-4722-9C9C-33D8AA3BAB23}" destId="{7BFB3C1B-ADF5-47E6-87F8-18AFEE93C901}" srcOrd="3" destOrd="0" presId="urn:microsoft.com/office/officeart/2005/8/layout/hProcess4"/>
    <dgm:cxn modelId="{0C3CDEC8-4B2A-4381-9466-59EDC09E0A21}" type="presParOf" srcId="{8ECD6648-EC36-4722-9C9C-33D8AA3BAB23}" destId="{0D022B60-EA98-40D1-ACCF-F8A544B4ED8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41A16-1215-4C36-904C-29492388A541}">
      <dsp:nvSpPr>
        <dsp:cNvPr id="0" name=""/>
        <dsp:cNvSpPr/>
      </dsp:nvSpPr>
      <dsp:spPr>
        <a:xfrm>
          <a:off x="3429" y="69594"/>
          <a:ext cx="3343274" cy="7425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Ulusal Yeterlilik Çerçeveleri (NQF)</a:t>
          </a:r>
          <a:endParaRPr lang="en-US" sz="2000" b="1" kern="1200" dirty="0"/>
        </a:p>
      </dsp:txBody>
      <dsp:txXfrm>
        <a:off x="3429" y="69594"/>
        <a:ext cx="3343274" cy="742536"/>
      </dsp:txXfrm>
    </dsp:sp>
    <dsp:sp modelId="{4D983285-077C-4AB4-8FAF-781AC6C49DBD}">
      <dsp:nvSpPr>
        <dsp:cNvPr id="0" name=""/>
        <dsp:cNvSpPr/>
      </dsp:nvSpPr>
      <dsp:spPr>
        <a:xfrm>
          <a:off x="3429" y="812130"/>
          <a:ext cx="3343274" cy="354104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Türkiye Yeterlilikler Çerçevesi (T-YÇ)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Avustralya Yeterlilikler Çerçevesi (AQF)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Almanya Yeterlilikler Çerçevesi (DQR)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…</a:t>
          </a:r>
          <a:endParaRPr lang="en-US" sz="2000" kern="1200" dirty="0"/>
        </a:p>
      </dsp:txBody>
      <dsp:txXfrm>
        <a:off x="3429" y="812130"/>
        <a:ext cx="3343274" cy="3541049"/>
      </dsp:txXfrm>
    </dsp:sp>
    <dsp:sp modelId="{BDA421EC-A4F6-4D69-860A-6388EAF2F6C9}">
      <dsp:nvSpPr>
        <dsp:cNvPr id="0" name=""/>
        <dsp:cNvSpPr/>
      </dsp:nvSpPr>
      <dsp:spPr>
        <a:xfrm>
          <a:off x="3814762" y="69594"/>
          <a:ext cx="3343274" cy="742536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Bölgesel Yeterlilik Çerçeveleri (RQF)</a:t>
          </a:r>
          <a:endParaRPr lang="en-US" sz="2000" b="1" kern="1200" dirty="0"/>
        </a:p>
      </dsp:txBody>
      <dsp:txXfrm>
        <a:off x="3814762" y="69594"/>
        <a:ext cx="3343274" cy="742536"/>
      </dsp:txXfrm>
    </dsp:sp>
    <dsp:sp modelId="{C076C2F2-EAF9-4027-B9D7-E0E885C472F1}">
      <dsp:nvSpPr>
        <dsp:cNvPr id="0" name=""/>
        <dsp:cNvSpPr/>
      </dsp:nvSpPr>
      <dsp:spPr>
        <a:xfrm>
          <a:off x="3814762" y="812130"/>
          <a:ext cx="3343274" cy="3541049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Avrupa Yeterlilikler Çerçevesi (EQF)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1" kern="1200" dirty="0"/>
            <a:t>ASEAN</a:t>
          </a:r>
          <a:r>
            <a:rPr lang="tr-TR" sz="2000" kern="1200" dirty="0"/>
            <a:t> (Güneydoğu Asya Ülkeleri Birliği) Yeterlilikler Referans Çerçevesi (AQRF)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1" kern="1200" dirty="0"/>
            <a:t>CARICOM</a:t>
          </a:r>
          <a:r>
            <a:rPr lang="tr-TR" sz="2000" kern="1200" dirty="0"/>
            <a:t> (Karayip Birliği) Yeterlilikler Çerçevesi (CQF)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1" kern="1200" dirty="0"/>
            <a:t>SADC  </a:t>
          </a:r>
          <a:r>
            <a:rPr lang="tr-TR" sz="2000" kern="1200" dirty="0"/>
            <a:t>(Güney Afrika Gelişim Topluluğu) Yeterlilikler Çerçevesi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…</a:t>
          </a:r>
          <a:endParaRPr lang="en-US" sz="2000" kern="1200" dirty="0"/>
        </a:p>
      </dsp:txBody>
      <dsp:txXfrm>
        <a:off x="3814762" y="812130"/>
        <a:ext cx="3343274" cy="3541049"/>
      </dsp:txXfrm>
    </dsp:sp>
    <dsp:sp modelId="{4ECBC876-2EA4-43E5-ABC0-62F303581B45}">
      <dsp:nvSpPr>
        <dsp:cNvPr id="0" name=""/>
        <dsp:cNvSpPr/>
      </dsp:nvSpPr>
      <dsp:spPr>
        <a:xfrm>
          <a:off x="7626096" y="69594"/>
          <a:ext cx="3343274" cy="742536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Uluslararası Yeterlilik Çerçeveleri</a:t>
          </a:r>
          <a:endParaRPr lang="en-US" sz="2000" b="1" kern="1200" dirty="0"/>
        </a:p>
      </dsp:txBody>
      <dsp:txXfrm>
        <a:off x="7626096" y="69594"/>
        <a:ext cx="3343274" cy="742536"/>
      </dsp:txXfrm>
    </dsp:sp>
    <dsp:sp modelId="{8C762625-ACBD-46B8-B610-E05346392BEE}">
      <dsp:nvSpPr>
        <dsp:cNvPr id="0" name=""/>
        <dsp:cNvSpPr/>
      </dsp:nvSpPr>
      <dsp:spPr>
        <a:xfrm>
          <a:off x="7626096" y="812130"/>
          <a:ext cx="3343274" cy="3541049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Dünya Referans Seviyeleri (WRLs)</a:t>
          </a:r>
          <a:endParaRPr lang="en-US" sz="2000" kern="1200" dirty="0"/>
        </a:p>
      </dsp:txBody>
      <dsp:txXfrm>
        <a:off x="7626096" y="812130"/>
        <a:ext cx="3343274" cy="3541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E3D54-ACE5-4FFF-9E3A-F3A6662C18BA}">
      <dsp:nvSpPr>
        <dsp:cNvPr id="0" name=""/>
        <dsp:cNvSpPr/>
      </dsp:nvSpPr>
      <dsp:spPr>
        <a:xfrm>
          <a:off x="61632" y="97395"/>
          <a:ext cx="2469502" cy="14565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kern="1200" dirty="0"/>
            <a:t>2008</a:t>
          </a:r>
          <a:endParaRPr lang="en-US" sz="2500" b="0" kern="1200" dirty="0"/>
        </a:p>
      </dsp:txBody>
      <dsp:txXfrm>
        <a:off x="61632" y="97395"/>
        <a:ext cx="2469502" cy="971063"/>
      </dsp:txXfrm>
    </dsp:sp>
    <dsp:sp modelId="{0F67A626-46F2-4CF0-9C39-423215473542}">
      <dsp:nvSpPr>
        <dsp:cNvPr id="0" name=""/>
        <dsp:cNvSpPr/>
      </dsp:nvSpPr>
      <dsp:spPr>
        <a:xfrm>
          <a:off x="363193" y="1103033"/>
          <a:ext cx="3044230" cy="3470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Nisan 2008 EQF (AYÇ) geliştirildi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 AB üye ülkelerine tavsiye: 2010 a kadar UYÇ’lerini AYÇ ile ilişkilendirme ve</a:t>
          </a:r>
          <a:r>
            <a:rPr lang="en-US" sz="1800" kern="1200" dirty="0"/>
            <a:t> 2012</a:t>
          </a:r>
          <a:r>
            <a:rPr lang="tr-TR" sz="1800" kern="1200" dirty="0"/>
            <a:t>’den sonra verilecek yeterlilik belgelerinde EQF seviyesinin belirtilmesi </a:t>
          </a:r>
          <a:endParaRPr lang="en-US" sz="1800" kern="1200" dirty="0"/>
        </a:p>
      </dsp:txBody>
      <dsp:txXfrm>
        <a:off x="452355" y="1192195"/>
        <a:ext cx="2865906" cy="3292434"/>
      </dsp:txXfrm>
    </dsp:sp>
    <dsp:sp modelId="{8E4589D8-4A7D-4C7C-A0BE-C2F80A377B7A}">
      <dsp:nvSpPr>
        <dsp:cNvPr id="0" name=""/>
        <dsp:cNvSpPr/>
      </dsp:nvSpPr>
      <dsp:spPr>
        <a:xfrm rot="21577637">
          <a:off x="2962492" y="261697"/>
          <a:ext cx="914517" cy="614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962494" y="385264"/>
        <a:ext cx="730067" cy="368900"/>
      </dsp:txXfrm>
    </dsp:sp>
    <dsp:sp modelId="{E3230C4E-759E-4122-B426-DF57F810653D}">
      <dsp:nvSpPr>
        <dsp:cNvPr id="0" name=""/>
        <dsp:cNvSpPr/>
      </dsp:nvSpPr>
      <dsp:spPr>
        <a:xfrm>
          <a:off x="4256602" y="70106"/>
          <a:ext cx="2469502" cy="14565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kern="1200" dirty="0"/>
            <a:t>2017</a:t>
          </a:r>
          <a:endParaRPr lang="en-US" sz="2500" b="0" kern="1200" dirty="0"/>
        </a:p>
      </dsp:txBody>
      <dsp:txXfrm>
        <a:off x="4256602" y="70106"/>
        <a:ext cx="2469502" cy="971063"/>
      </dsp:txXfrm>
    </dsp:sp>
    <dsp:sp modelId="{B2EBFB86-077B-46E7-99D9-DC5D5B0AC0CD}">
      <dsp:nvSpPr>
        <dsp:cNvPr id="0" name=""/>
        <dsp:cNvSpPr/>
      </dsp:nvSpPr>
      <dsp:spPr>
        <a:xfrm>
          <a:off x="4762404" y="1041169"/>
          <a:ext cx="2469502" cy="351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EQF’in devamını sağlamak ve derinleştirmek için </a:t>
          </a:r>
          <a:r>
            <a:rPr lang="en-US" sz="1800" kern="1200" dirty="0"/>
            <a:t>May</a:t>
          </a:r>
          <a:r>
            <a:rPr lang="tr-TR" sz="1800" kern="1200" dirty="0"/>
            <a:t>ıs</a:t>
          </a:r>
          <a:r>
            <a:rPr lang="en-US" sz="1800" kern="1200" dirty="0"/>
            <a:t> 2017</a:t>
          </a:r>
          <a:r>
            <a:rPr lang="tr-TR" sz="1800" kern="1200" dirty="0"/>
            <a:t>’de revize edilmiş şekliyle uygulamaya konuldu</a:t>
          </a:r>
          <a:endParaRPr lang="en-US" sz="1800" kern="1200" dirty="0"/>
        </a:p>
      </dsp:txBody>
      <dsp:txXfrm>
        <a:off x="4834733" y="1113498"/>
        <a:ext cx="2324844" cy="3365342"/>
      </dsp:txXfrm>
    </dsp:sp>
    <dsp:sp modelId="{79568306-5F75-48C2-9C8A-C74E6768C9A2}">
      <dsp:nvSpPr>
        <dsp:cNvPr id="0" name=""/>
        <dsp:cNvSpPr/>
      </dsp:nvSpPr>
      <dsp:spPr>
        <a:xfrm rot="21593716">
          <a:off x="7096422" y="244569"/>
          <a:ext cx="785074" cy="614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096422" y="367705"/>
        <a:ext cx="600624" cy="368900"/>
      </dsp:txXfrm>
    </dsp:sp>
    <dsp:sp modelId="{0A68201B-0C7E-45ED-940C-274B02A38A5E}">
      <dsp:nvSpPr>
        <dsp:cNvPr id="0" name=""/>
        <dsp:cNvSpPr/>
      </dsp:nvSpPr>
      <dsp:spPr>
        <a:xfrm>
          <a:off x="8207376" y="62884"/>
          <a:ext cx="2469502" cy="14565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kern="1200" dirty="0"/>
            <a:t>2019 sonu 2020 başı</a:t>
          </a:r>
          <a:endParaRPr lang="en-US" sz="2500" b="0" kern="1200" dirty="0"/>
        </a:p>
      </dsp:txBody>
      <dsp:txXfrm>
        <a:off x="8207376" y="62884"/>
        <a:ext cx="2469502" cy="971063"/>
      </dsp:txXfrm>
    </dsp:sp>
    <dsp:sp modelId="{567CDC3F-C1E9-4972-A6A6-A690D1BBDF72}">
      <dsp:nvSpPr>
        <dsp:cNvPr id="0" name=""/>
        <dsp:cNvSpPr/>
      </dsp:nvSpPr>
      <dsp:spPr>
        <a:xfrm>
          <a:off x="8632202" y="1058465"/>
          <a:ext cx="2469502" cy="3538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Toplam 39 ülke EQF ile işbirliği yapıyor  (27 AB üye ülkesi, 4 EFTA ülkesi, aday ülkeler ve Birleşik Krallık)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36 ülke UYÇ’lerini resmi olarak AYÇ ile ilişkilendirdi</a:t>
          </a:r>
          <a:endParaRPr lang="en-US" sz="1800" kern="1200" dirty="0"/>
        </a:p>
      </dsp:txBody>
      <dsp:txXfrm>
        <a:off x="8704531" y="1130794"/>
        <a:ext cx="2324844" cy="3394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3DE26-FEE5-4722-BE1B-7B1CB81AB6FF}">
      <dsp:nvSpPr>
        <dsp:cNvPr id="0" name=""/>
        <dsp:cNvSpPr/>
      </dsp:nvSpPr>
      <dsp:spPr>
        <a:xfrm>
          <a:off x="558549" y="1127807"/>
          <a:ext cx="2627526" cy="2167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Projeler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Yurtdışı çalışma ziyaretleri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…</a:t>
          </a:r>
          <a:endParaRPr lang="en-US" sz="2000" kern="1200" dirty="0"/>
        </a:p>
      </dsp:txBody>
      <dsp:txXfrm>
        <a:off x="608421" y="1177679"/>
        <a:ext cx="2527782" cy="1603024"/>
      </dsp:txXfrm>
    </dsp:sp>
    <dsp:sp modelId="{749CB418-AEC2-4911-A64D-4B573490714A}">
      <dsp:nvSpPr>
        <dsp:cNvPr id="0" name=""/>
        <dsp:cNvSpPr/>
      </dsp:nvSpPr>
      <dsp:spPr>
        <a:xfrm>
          <a:off x="2000850" y="1520768"/>
          <a:ext cx="3079660" cy="3079660"/>
        </a:xfrm>
        <a:prstGeom prst="leftCircularArrow">
          <a:avLst>
            <a:gd name="adj1" fmla="val 3741"/>
            <a:gd name="adj2" fmla="val 466877"/>
            <a:gd name="adj3" fmla="val 2242387"/>
            <a:gd name="adj4" fmla="val 9024489"/>
            <a:gd name="adj5" fmla="val 436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78580-6D05-4856-A106-22B6FB611507}">
      <dsp:nvSpPr>
        <dsp:cNvPr id="0" name=""/>
        <dsp:cNvSpPr/>
      </dsp:nvSpPr>
      <dsp:spPr>
        <a:xfrm>
          <a:off x="1142444" y="2830576"/>
          <a:ext cx="2335579" cy="9287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Araştırma ve karar aşaması</a:t>
          </a:r>
          <a:endParaRPr lang="en-US" sz="2000" b="1" kern="1200" dirty="0"/>
        </a:p>
      </dsp:txBody>
      <dsp:txXfrm>
        <a:off x="1169647" y="2857779"/>
        <a:ext cx="2281173" cy="874376"/>
      </dsp:txXfrm>
    </dsp:sp>
    <dsp:sp modelId="{6BC0522D-8548-40C1-97B2-092301971635}">
      <dsp:nvSpPr>
        <dsp:cNvPr id="0" name=""/>
        <dsp:cNvSpPr/>
      </dsp:nvSpPr>
      <dsp:spPr>
        <a:xfrm>
          <a:off x="4026663" y="1127807"/>
          <a:ext cx="2627526" cy="2167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Yerel ve yabancı uzmanlarla çalışmalar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YÖDAK ile işbirliği</a:t>
          </a:r>
          <a:endParaRPr lang="en-US" sz="2000" kern="1200" dirty="0"/>
        </a:p>
      </dsp:txBody>
      <dsp:txXfrm>
        <a:off x="4076535" y="1642071"/>
        <a:ext cx="2527782" cy="1603024"/>
      </dsp:txXfrm>
    </dsp:sp>
    <dsp:sp modelId="{3D646CCF-A4AD-437F-810F-3B69717D173B}">
      <dsp:nvSpPr>
        <dsp:cNvPr id="0" name=""/>
        <dsp:cNvSpPr/>
      </dsp:nvSpPr>
      <dsp:spPr>
        <a:xfrm>
          <a:off x="5447068" y="-262626"/>
          <a:ext cx="3415400" cy="3415400"/>
        </a:xfrm>
        <a:prstGeom prst="circularArrow">
          <a:avLst>
            <a:gd name="adj1" fmla="val 3373"/>
            <a:gd name="adj2" fmla="val 417298"/>
            <a:gd name="adj3" fmla="val 19407191"/>
            <a:gd name="adj4" fmla="val 12575511"/>
            <a:gd name="adj5" fmla="val 39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6CDFD-0346-47AA-8320-3EB3404E18C4}">
      <dsp:nvSpPr>
        <dsp:cNvPr id="0" name=""/>
        <dsp:cNvSpPr/>
      </dsp:nvSpPr>
      <dsp:spPr>
        <a:xfrm>
          <a:off x="4610557" y="663416"/>
          <a:ext cx="2335579" cy="9287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Çerçevenin hazırlanması çalışmaları</a:t>
          </a:r>
          <a:endParaRPr lang="en-US" sz="2000" b="1" kern="1200" dirty="0"/>
        </a:p>
      </dsp:txBody>
      <dsp:txXfrm>
        <a:off x="4637760" y="690619"/>
        <a:ext cx="2281173" cy="874376"/>
      </dsp:txXfrm>
    </dsp:sp>
    <dsp:sp modelId="{E9EC8853-CD9D-454A-ACD1-86B38310F1C4}">
      <dsp:nvSpPr>
        <dsp:cNvPr id="0" name=""/>
        <dsp:cNvSpPr/>
      </dsp:nvSpPr>
      <dsp:spPr>
        <a:xfrm>
          <a:off x="7494776" y="1127807"/>
          <a:ext cx="2627526" cy="2167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Mesleki Yeterlilik yasası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… biriminin kurulması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Çerçevenin ilanı</a:t>
          </a:r>
          <a:endParaRPr lang="en-US" sz="2000" kern="1200" dirty="0"/>
        </a:p>
      </dsp:txBody>
      <dsp:txXfrm>
        <a:off x="7544648" y="1177679"/>
        <a:ext cx="2527782" cy="1603024"/>
      </dsp:txXfrm>
    </dsp:sp>
    <dsp:sp modelId="{7BFB3C1B-ADF5-47E6-87F8-18AFEE93C901}">
      <dsp:nvSpPr>
        <dsp:cNvPr id="0" name=""/>
        <dsp:cNvSpPr/>
      </dsp:nvSpPr>
      <dsp:spPr>
        <a:xfrm>
          <a:off x="8078671" y="2830576"/>
          <a:ext cx="2335579" cy="9287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Çerçevenin yasal kimlik kazanması</a:t>
          </a:r>
          <a:endParaRPr lang="en-US" sz="2000" b="1" kern="1200" dirty="0"/>
        </a:p>
      </dsp:txBody>
      <dsp:txXfrm>
        <a:off x="8105874" y="2857779"/>
        <a:ext cx="2281173" cy="8743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3DE26-FEE5-4722-BE1B-7B1CB81AB6FF}">
      <dsp:nvSpPr>
        <dsp:cNvPr id="0" name=""/>
        <dsp:cNvSpPr/>
      </dsp:nvSpPr>
      <dsp:spPr>
        <a:xfrm>
          <a:off x="558549" y="900794"/>
          <a:ext cx="2627526" cy="2624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 dirty="0"/>
            <a:t>METGE &amp; MEYAP Projeleri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 dirty="0"/>
            <a:t>British Council “İşletmeler için Beceriler” Projesi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</dsp:txBody>
      <dsp:txXfrm>
        <a:off x="618945" y="961190"/>
        <a:ext cx="2506734" cy="1941277"/>
      </dsp:txXfrm>
    </dsp:sp>
    <dsp:sp modelId="{749CB418-AEC2-4911-A64D-4B573490714A}">
      <dsp:nvSpPr>
        <dsp:cNvPr id="0" name=""/>
        <dsp:cNvSpPr/>
      </dsp:nvSpPr>
      <dsp:spPr>
        <a:xfrm>
          <a:off x="2000386" y="1521584"/>
          <a:ext cx="3079661" cy="3079661"/>
        </a:xfrm>
        <a:prstGeom prst="leftCircularArrow">
          <a:avLst>
            <a:gd name="adj1" fmla="val 3741"/>
            <a:gd name="adj2" fmla="val 466877"/>
            <a:gd name="adj3" fmla="val 2240106"/>
            <a:gd name="adj4" fmla="val 9022208"/>
            <a:gd name="adj5" fmla="val 4365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78580-6D05-4856-A106-22B6FB611507}">
      <dsp:nvSpPr>
        <dsp:cNvPr id="0" name=""/>
        <dsp:cNvSpPr/>
      </dsp:nvSpPr>
      <dsp:spPr>
        <a:xfrm>
          <a:off x="1142444" y="2832209"/>
          <a:ext cx="2335579" cy="9287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2007 - 2010</a:t>
          </a:r>
          <a:endParaRPr lang="en-US" sz="2000" b="1" kern="1200" dirty="0"/>
        </a:p>
      </dsp:txBody>
      <dsp:txXfrm>
        <a:off x="1169647" y="2859412"/>
        <a:ext cx="2281173" cy="874376"/>
      </dsp:txXfrm>
    </dsp:sp>
    <dsp:sp modelId="{6BC0522D-8548-40C1-97B2-092301971635}">
      <dsp:nvSpPr>
        <dsp:cNvPr id="0" name=""/>
        <dsp:cNvSpPr/>
      </dsp:nvSpPr>
      <dsp:spPr>
        <a:xfrm>
          <a:off x="4026663" y="1127807"/>
          <a:ext cx="2627526" cy="2167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 dirty="0"/>
            <a:t>VETLAM I Projesi</a:t>
          </a:r>
          <a:endParaRPr lang="en-US" sz="2100" kern="1200" dirty="0"/>
        </a:p>
      </dsp:txBody>
      <dsp:txXfrm>
        <a:off x="4076535" y="1642071"/>
        <a:ext cx="2527782" cy="1603024"/>
      </dsp:txXfrm>
    </dsp:sp>
    <dsp:sp modelId="{3D646CCF-A4AD-437F-810F-3B69717D173B}">
      <dsp:nvSpPr>
        <dsp:cNvPr id="0" name=""/>
        <dsp:cNvSpPr/>
      </dsp:nvSpPr>
      <dsp:spPr>
        <a:xfrm>
          <a:off x="5447068" y="-262626"/>
          <a:ext cx="3415400" cy="3415400"/>
        </a:xfrm>
        <a:prstGeom prst="circularArrow">
          <a:avLst>
            <a:gd name="adj1" fmla="val 3373"/>
            <a:gd name="adj2" fmla="val 417298"/>
            <a:gd name="adj3" fmla="val 19407191"/>
            <a:gd name="adj4" fmla="val 12575511"/>
            <a:gd name="adj5" fmla="val 393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6CDFD-0346-47AA-8320-3EB3404E18C4}">
      <dsp:nvSpPr>
        <dsp:cNvPr id="0" name=""/>
        <dsp:cNvSpPr/>
      </dsp:nvSpPr>
      <dsp:spPr>
        <a:xfrm>
          <a:off x="4610557" y="663416"/>
          <a:ext cx="2335579" cy="9287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2010 - 2012 </a:t>
          </a:r>
          <a:endParaRPr lang="en-US" sz="2000" b="1" kern="1200" dirty="0"/>
        </a:p>
      </dsp:txBody>
      <dsp:txXfrm>
        <a:off x="4637760" y="690619"/>
        <a:ext cx="2281173" cy="874376"/>
      </dsp:txXfrm>
    </dsp:sp>
    <dsp:sp modelId="{E9EC8853-CD9D-454A-ACD1-86B38310F1C4}">
      <dsp:nvSpPr>
        <dsp:cNvPr id="0" name=""/>
        <dsp:cNvSpPr/>
      </dsp:nvSpPr>
      <dsp:spPr>
        <a:xfrm>
          <a:off x="7494776" y="1127807"/>
          <a:ext cx="2627526" cy="2167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 dirty="0"/>
            <a:t>VETLAM II Projesi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 dirty="0"/>
            <a:t>Meslek Standartlarının oluşturulması</a:t>
          </a:r>
          <a:endParaRPr lang="en-US" sz="2100" kern="1200" dirty="0"/>
        </a:p>
      </dsp:txBody>
      <dsp:txXfrm>
        <a:off x="7544648" y="1177679"/>
        <a:ext cx="2527782" cy="1603024"/>
      </dsp:txXfrm>
    </dsp:sp>
    <dsp:sp modelId="{7BFB3C1B-ADF5-47E6-87F8-18AFEE93C901}">
      <dsp:nvSpPr>
        <dsp:cNvPr id="0" name=""/>
        <dsp:cNvSpPr/>
      </dsp:nvSpPr>
      <dsp:spPr>
        <a:xfrm>
          <a:off x="8078671" y="2830576"/>
          <a:ext cx="2335579" cy="9287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2016 - 2018</a:t>
          </a:r>
          <a:endParaRPr lang="en-US" sz="2000" b="1" kern="1200" dirty="0"/>
        </a:p>
      </dsp:txBody>
      <dsp:txXfrm>
        <a:off x="8105874" y="2857779"/>
        <a:ext cx="2281173" cy="8743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DD511-BFBB-45DF-8DF8-461B68BDF066}">
      <dsp:nvSpPr>
        <dsp:cNvPr id="0" name=""/>
        <dsp:cNvSpPr/>
      </dsp:nvSpPr>
      <dsp:spPr>
        <a:xfrm>
          <a:off x="3633899" y="260731"/>
          <a:ext cx="3693547" cy="1282720"/>
        </a:xfrm>
        <a:prstGeom prst="ellipse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5D151-0362-41E1-B512-7255E240D44E}">
      <dsp:nvSpPr>
        <dsp:cNvPr id="0" name=""/>
        <dsp:cNvSpPr/>
      </dsp:nvSpPr>
      <dsp:spPr>
        <a:xfrm>
          <a:off x="5267414" y="3554097"/>
          <a:ext cx="715803" cy="458114"/>
        </a:xfrm>
        <a:prstGeom prst="down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C1325-DED6-43A5-8467-20A2C1378E7F}">
      <dsp:nvSpPr>
        <dsp:cNvPr id="0" name=""/>
        <dsp:cNvSpPr/>
      </dsp:nvSpPr>
      <dsp:spPr>
        <a:xfrm>
          <a:off x="3049088" y="3768169"/>
          <a:ext cx="5152447" cy="85896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tx2"/>
              </a:solidFill>
            </a:rPr>
            <a:t>KKTC Yeterlilik Çerçevesi</a:t>
          </a:r>
          <a:endParaRPr lang="en-US" sz="2000" b="1" kern="1200" dirty="0">
            <a:solidFill>
              <a:schemeClr val="tx2"/>
            </a:solidFill>
          </a:endParaRPr>
        </a:p>
      </dsp:txBody>
      <dsp:txXfrm>
        <a:off x="3049088" y="3768169"/>
        <a:ext cx="5152447" cy="858964"/>
      </dsp:txXfrm>
    </dsp:sp>
    <dsp:sp modelId="{BCB8DFD2-E2B9-4F7B-926A-3676C95014F0}">
      <dsp:nvSpPr>
        <dsp:cNvPr id="0" name=""/>
        <dsp:cNvSpPr/>
      </dsp:nvSpPr>
      <dsp:spPr>
        <a:xfrm>
          <a:off x="4731414" y="1642518"/>
          <a:ext cx="1779113" cy="12884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Seviyeler ve Seviye Tanımlayıcıları</a:t>
          </a:r>
          <a:endParaRPr lang="en-US" sz="1600" b="1" kern="1200" dirty="0"/>
        </a:p>
      </dsp:txBody>
      <dsp:txXfrm>
        <a:off x="4991959" y="1831207"/>
        <a:ext cx="1258023" cy="911068"/>
      </dsp:txXfrm>
    </dsp:sp>
    <dsp:sp modelId="{A1A7B19F-01C8-45AF-B375-2CC149F4EFBC}">
      <dsp:nvSpPr>
        <dsp:cNvPr id="0" name=""/>
        <dsp:cNvSpPr/>
      </dsp:nvSpPr>
      <dsp:spPr>
        <a:xfrm>
          <a:off x="5708539" y="385442"/>
          <a:ext cx="1448162" cy="12884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Yeterlilikler ve Sorumlu Kurumlar</a:t>
          </a:r>
          <a:endParaRPr lang="en-US" sz="1600" kern="1200" dirty="0"/>
        </a:p>
      </dsp:txBody>
      <dsp:txXfrm>
        <a:off x="5920617" y="574131"/>
        <a:ext cx="1024006" cy="911068"/>
      </dsp:txXfrm>
    </dsp:sp>
    <dsp:sp modelId="{1AE955D2-05DB-4754-929D-91718C8EBA98}">
      <dsp:nvSpPr>
        <dsp:cNvPr id="0" name=""/>
        <dsp:cNvSpPr/>
      </dsp:nvSpPr>
      <dsp:spPr>
        <a:xfrm>
          <a:off x="3854557" y="351739"/>
          <a:ext cx="1436772" cy="12884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Eğitim Sistemi</a:t>
          </a:r>
          <a:endParaRPr lang="en-US" sz="1600" b="1" kern="1200" dirty="0"/>
        </a:p>
      </dsp:txBody>
      <dsp:txXfrm>
        <a:off x="4064967" y="540428"/>
        <a:ext cx="1015952" cy="911068"/>
      </dsp:txXfrm>
    </dsp:sp>
    <dsp:sp modelId="{5E9DEF4B-8186-4FC7-A132-F7B3D833BA3E}">
      <dsp:nvSpPr>
        <dsp:cNvPr id="0" name=""/>
        <dsp:cNvSpPr/>
      </dsp:nvSpPr>
      <dsp:spPr>
        <a:xfrm>
          <a:off x="3313070" y="39535"/>
          <a:ext cx="4621961" cy="350528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3DE26-FEE5-4722-BE1B-7B1CB81AB6FF}">
      <dsp:nvSpPr>
        <dsp:cNvPr id="0" name=""/>
        <dsp:cNvSpPr/>
      </dsp:nvSpPr>
      <dsp:spPr>
        <a:xfrm>
          <a:off x="558549" y="900794"/>
          <a:ext cx="2627526" cy="2624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 dirty="0"/>
            <a:t>Yasa taslağının hazırlanması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 dirty="0"/>
            <a:t>Taslağın Bakanlar Kurulunda görüşülmesi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</dsp:txBody>
      <dsp:txXfrm>
        <a:off x="618945" y="961190"/>
        <a:ext cx="2506734" cy="1941277"/>
      </dsp:txXfrm>
    </dsp:sp>
    <dsp:sp modelId="{749CB418-AEC2-4911-A64D-4B573490714A}">
      <dsp:nvSpPr>
        <dsp:cNvPr id="0" name=""/>
        <dsp:cNvSpPr/>
      </dsp:nvSpPr>
      <dsp:spPr>
        <a:xfrm>
          <a:off x="2010008" y="1538132"/>
          <a:ext cx="3065685" cy="3065685"/>
        </a:xfrm>
        <a:prstGeom prst="leftCircularArrow">
          <a:avLst>
            <a:gd name="adj1" fmla="val 3758"/>
            <a:gd name="adj2" fmla="val 469197"/>
            <a:gd name="adj3" fmla="val 2225295"/>
            <a:gd name="adj4" fmla="val 9005076"/>
            <a:gd name="adj5" fmla="val 4385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78580-6D05-4856-A106-22B6FB611507}">
      <dsp:nvSpPr>
        <dsp:cNvPr id="0" name=""/>
        <dsp:cNvSpPr/>
      </dsp:nvSpPr>
      <dsp:spPr>
        <a:xfrm>
          <a:off x="1154635" y="2844404"/>
          <a:ext cx="2335579" cy="9287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20… - 2020</a:t>
          </a:r>
          <a:endParaRPr lang="en-US" sz="2000" b="1" kern="1200" dirty="0"/>
        </a:p>
      </dsp:txBody>
      <dsp:txXfrm>
        <a:off x="1181838" y="2871607"/>
        <a:ext cx="2281173" cy="874376"/>
      </dsp:txXfrm>
    </dsp:sp>
    <dsp:sp modelId="{6BC0522D-8548-40C1-97B2-092301971635}">
      <dsp:nvSpPr>
        <dsp:cNvPr id="0" name=""/>
        <dsp:cNvSpPr/>
      </dsp:nvSpPr>
      <dsp:spPr>
        <a:xfrm>
          <a:off x="4026663" y="1127807"/>
          <a:ext cx="2627526" cy="2167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 dirty="0"/>
            <a:t>Mesleki Yeterlilik Yasası’nın kabulü ve yayınlanması             </a:t>
          </a:r>
          <a:r>
            <a:rPr lang="tr-TR" sz="2100" b="1" i="1" kern="1200" dirty="0">
              <a:solidFill>
                <a:schemeClr val="accent4"/>
              </a:solidFill>
            </a:rPr>
            <a:t>6 Temmuz 2020</a:t>
          </a:r>
          <a:endParaRPr lang="en-US" sz="2100" b="1" i="1" kern="1200" dirty="0">
            <a:solidFill>
              <a:schemeClr val="accent4"/>
            </a:solidFill>
          </a:endParaRPr>
        </a:p>
      </dsp:txBody>
      <dsp:txXfrm>
        <a:off x="4076535" y="1642071"/>
        <a:ext cx="2527782" cy="1603024"/>
      </dsp:txXfrm>
    </dsp:sp>
    <dsp:sp modelId="{3D646CCF-A4AD-437F-810F-3B69717D173B}">
      <dsp:nvSpPr>
        <dsp:cNvPr id="0" name=""/>
        <dsp:cNvSpPr/>
      </dsp:nvSpPr>
      <dsp:spPr>
        <a:xfrm>
          <a:off x="5450850" y="-269337"/>
          <a:ext cx="3415437" cy="3415437"/>
        </a:xfrm>
        <a:prstGeom prst="circularArrow">
          <a:avLst>
            <a:gd name="adj1" fmla="val 3373"/>
            <a:gd name="adj2" fmla="val 417294"/>
            <a:gd name="adj3" fmla="val 19390481"/>
            <a:gd name="adj4" fmla="val 12558796"/>
            <a:gd name="adj5" fmla="val 3936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6CDFD-0346-47AA-8320-3EB3404E18C4}">
      <dsp:nvSpPr>
        <dsp:cNvPr id="0" name=""/>
        <dsp:cNvSpPr/>
      </dsp:nvSpPr>
      <dsp:spPr>
        <a:xfrm>
          <a:off x="4610557" y="663416"/>
          <a:ext cx="2335579" cy="9287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2020 - </a:t>
          </a:r>
          <a:endParaRPr lang="en-US" sz="2000" b="1" kern="1200" dirty="0"/>
        </a:p>
      </dsp:txBody>
      <dsp:txXfrm>
        <a:off x="4637760" y="690619"/>
        <a:ext cx="2281173" cy="874376"/>
      </dsp:txXfrm>
    </dsp:sp>
    <dsp:sp modelId="{E9EC8853-CD9D-454A-ACD1-86B38310F1C4}">
      <dsp:nvSpPr>
        <dsp:cNvPr id="0" name=""/>
        <dsp:cNvSpPr/>
      </dsp:nvSpPr>
      <dsp:spPr>
        <a:xfrm>
          <a:off x="7494776" y="190879"/>
          <a:ext cx="2627526" cy="4041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Yürütma Kurulunun oluşturulması </a:t>
          </a:r>
          <a:r>
            <a:rPr lang="tr-TR" sz="1600" b="0" kern="1200" dirty="0"/>
            <a:t>(Ocak 2021)</a:t>
          </a:r>
          <a:r>
            <a:rPr lang="tr-TR" sz="1600" b="1" kern="1200" dirty="0"/>
            <a:t> </a:t>
          </a:r>
          <a:r>
            <a:rPr lang="tr-TR" sz="1600" kern="1200" dirty="0"/>
            <a:t>Yeterlilik Çerçevesi’nin Milli Eğitim ve Kültür Bakanlığı tarafından ilanı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Yasaya bağlı tüzük çalışmaları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b="0" i="1" kern="1200" dirty="0">
              <a:solidFill>
                <a:schemeClr val="accent4"/>
              </a:solidFill>
            </a:rPr>
            <a:t>Ulusal Yeterlilik Çerçevesinin Tanımlanması, Sınıflandırılması, Karşılaştırılması ve İlanı Tüzüğü</a:t>
          </a:r>
          <a:endParaRPr lang="en-US" sz="1600" i="1" kern="1200" dirty="0">
            <a:solidFill>
              <a:schemeClr val="accent4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b="1" i="1" kern="1200" dirty="0">
              <a:solidFill>
                <a:schemeClr val="accent4"/>
              </a:solidFill>
            </a:rPr>
            <a:t>1 Temmuz 2021                                      </a:t>
          </a:r>
          <a:endParaRPr lang="en-US" sz="1600" b="1" kern="1200" dirty="0"/>
        </a:p>
      </dsp:txBody>
      <dsp:txXfrm>
        <a:off x="7571734" y="267837"/>
        <a:ext cx="2473610" cy="3021168"/>
      </dsp:txXfrm>
    </dsp:sp>
    <dsp:sp modelId="{7BFB3C1B-ADF5-47E6-87F8-18AFEE93C901}">
      <dsp:nvSpPr>
        <dsp:cNvPr id="0" name=""/>
        <dsp:cNvSpPr/>
      </dsp:nvSpPr>
      <dsp:spPr>
        <a:xfrm>
          <a:off x="9296652" y="3227732"/>
          <a:ext cx="1340482" cy="9287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2021</a:t>
          </a:r>
          <a:endParaRPr lang="en-US" sz="2000" b="1" kern="1200" dirty="0"/>
        </a:p>
      </dsp:txBody>
      <dsp:txXfrm>
        <a:off x="9323855" y="3254935"/>
        <a:ext cx="1286076" cy="874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32" y="2292096"/>
            <a:ext cx="9948672" cy="128016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10640" y="6322588"/>
            <a:ext cx="3468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200" dirty="0">
                <a:solidFill>
                  <a:schemeClr val="tx1"/>
                </a:solidFill>
              </a:rPr>
              <a:t>KKTC Milli Eğitim ve Kültür Bakanlığı</a:t>
            </a:r>
          </a:p>
          <a:p>
            <a:pPr algn="l"/>
            <a:r>
              <a:rPr lang="tr-T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Mesleki Teknik Öğretim Dairesi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KKTC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6176" y="6163056"/>
            <a:ext cx="670560" cy="67056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302496" y="6364224"/>
            <a:ext cx="256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>
                <a:solidFill>
                  <a:schemeClr val="tx2"/>
                </a:solidFill>
              </a:rPr>
              <a:t>Mesleki  Eğitim Memleket Meselesi</a:t>
            </a:r>
            <a:endParaRPr 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3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5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9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7" y="620395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A48B-47BE-407C-B31A-69BCF14617A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9D44-997D-4E23-927A-80106053D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A48B-47BE-407C-B31A-69BCF14617A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9D44-997D-4E23-927A-80106053D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A48B-47BE-407C-B31A-69BCF14617A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9D44-997D-4E23-927A-80106053D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7"/>
            <a:ext cx="10972800" cy="4422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5" y="1196392"/>
            <a:ext cx="1098313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9119616" y="6315457"/>
            <a:ext cx="2511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>
                <a:solidFill>
                  <a:schemeClr val="tx2"/>
                </a:solidFill>
              </a:rPr>
              <a:t>Mesleki  Eğitim Memleket Meselesi</a:t>
            </a:r>
            <a:endParaRPr lang="en-US" sz="1200" i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35024" y="6310396"/>
            <a:ext cx="3468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200" dirty="0">
                <a:solidFill>
                  <a:schemeClr val="tx1"/>
                </a:solidFill>
              </a:rPr>
              <a:t>KKTC Milli Eğitim ve Kültür Bakanlığı</a:t>
            </a:r>
          </a:p>
          <a:p>
            <a:pPr algn="l"/>
            <a:r>
              <a:rPr lang="tr-T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Mesleki Teknik Öğretim Dairesi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 descr="KKTC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6176" y="6163056"/>
            <a:ext cx="670560" cy="670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A48B-47BE-407C-B31A-69BCF14617A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9D44-997D-4E23-927A-80106053D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A48B-47BE-407C-B31A-69BCF14617A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9D44-997D-4E23-927A-80106053D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A48B-47BE-407C-B31A-69BCF14617A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9D44-997D-4E23-927A-80106053D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A48B-47BE-407C-B31A-69BCF14617A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9D44-997D-4E23-927A-80106053D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A48B-47BE-407C-B31A-69BCF14617A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9D44-997D-4E23-927A-80106053D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A48B-47BE-407C-B31A-69BCF14617A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9D44-997D-4E23-927A-80106053D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A48B-47BE-407C-B31A-69BCF14617A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9D44-997D-4E23-927A-80106053D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A48B-47BE-407C-B31A-69BCF14617A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9D44-997D-4E23-927A-80106053D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blackWhite">
          <a:xfrm>
            <a:off x="254951" y="262787"/>
            <a:ext cx="11682101" cy="9686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64" y="780288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1999488"/>
            <a:ext cx="9445752" cy="41087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310640" y="6298204"/>
            <a:ext cx="3468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200" dirty="0">
                <a:solidFill>
                  <a:schemeClr val="tx1"/>
                </a:solidFill>
              </a:rPr>
              <a:t>KKTC Milli Eğitim ve Kültür Bakanlığı</a:t>
            </a:r>
          </a:p>
          <a:p>
            <a:pPr algn="l"/>
            <a:r>
              <a:rPr lang="tr-T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Mesleki Teknik Öğretim Dairesi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KKTC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6176" y="6163056"/>
            <a:ext cx="670560" cy="67056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339072" y="6376416"/>
            <a:ext cx="252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>
                <a:solidFill>
                  <a:schemeClr val="tx2"/>
                </a:solidFill>
              </a:rPr>
              <a:t>Mesleki  Eğitim Memleket Meselesi</a:t>
            </a:r>
            <a:endParaRPr 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blackWhite">
          <a:xfrm>
            <a:off x="254951" y="262787"/>
            <a:ext cx="11682101" cy="13465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64" y="780288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1999488"/>
            <a:ext cx="5446776" cy="41087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310640" y="6298204"/>
            <a:ext cx="3468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200" dirty="0">
                <a:solidFill>
                  <a:schemeClr val="tx1"/>
                </a:solidFill>
              </a:rPr>
              <a:t>KKTC Milli Eğitim ve Kültür Bakanlığı</a:t>
            </a:r>
          </a:p>
          <a:p>
            <a:pPr algn="l"/>
            <a:r>
              <a:rPr lang="tr-T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Mesleki Teknik Öğretim Dairesi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KKTC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6176" y="6163056"/>
            <a:ext cx="670560" cy="67056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375648" y="6400800"/>
            <a:ext cx="2487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>
                <a:solidFill>
                  <a:schemeClr val="tx2"/>
                </a:solidFill>
              </a:rPr>
              <a:t>Mesleki  Eğitim Memleket Meselesi</a:t>
            </a:r>
            <a:endParaRPr lang="en-US" sz="1200" i="1" dirty="0">
              <a:solidFill>
                <a:schemeClr val="tx2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6385560" y="1981200"/>
            <a:ext cx="5446776" cy="41087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KKTC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7824" y="5980176"/>
            <a:ext cx="670560" cy="67056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517904" y="6139708"/>
            <a:ext cx="3468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200" dirty="0">
                <a:solidFill>
                  <a:schemeClr val="tx1"/>
                </a:solidFill>
              </a:rPr>
              <a:t>KKTC Milli Eğitim ve Kültür Bakanlığı</a:t>
            </a:r>
          </a:p>
          <a:p>
            <a:pPr algn="l"/>
            <a:r>
              <a:rPr lang="tr-T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Mesleki Teknik Öğretim Dairesi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436608" y="6364224"/>
            <a:ext cx="2426208" cy="28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>
                <a:solidFill>
                  <a:schemeClr val="tx2"/>
                </a:solidFill>
              </a:rPr>
              <a:t>Mesleki  Eğitim Memleket Meselesi</a:t>
            </a:r>
            <a:endParaRPr lang="en-US" sz="1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E5D8-6FF0-4A91-BEFA-6AEF99E61518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1A25-8405-405A-96BB-B993CEE37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9" r:id="rId2"/>
    <p:sldLayoutId id="2147483663" r:id="rId3"/>
    <p:sldLayoutId id="2147483691" r:id="rId4"/>
    <p:sldLayoutId id="2147483695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6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4A48B-47BE-407C-B31A-69BCF14617A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A9D44-997D-4E23-927A-80106053D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704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mtod.mebnet.net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7000"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rot="16200000">
            <a:off x="8223251" y="2889251"/>
            <a:ext cx="4140200" cy="37973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18701" y="5143504"/>
            <a:ext cx="22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KKTC Milli Eğitim ve Kültür Bakanlığı</a:t>
            </a:r>
          </a:p>
          <a:p>
            <a:pPr algn="ctr"/>
            <a:r>
              <a:rPr lang="tr-T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Mesleki Teknik Öğretim Dairesi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640" y="6288902"/>
            <a:ext cx="2444496" cy="276999"/>
          </a:xfrm>
          <a:prstGeom prst="rect">
            <a:avLst/>
          </a:prstGeom>
          <a:solidFill>
            <a:schemeClr val="bg1">
              <a:lumMod val="95000"/>
              <a:alpha val="19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200" i="1" dirty="0">
                <a:solidFill>
                  <a:schemeClr val="tx2"/>
                </a:solidFill>
                <a:cs typeface="Times New Roman" pitchFamily="18" charset="0"/>
              </a:rPr>
              <a:t>Mesleki Eğitim Memleket Meselesi</a:t>
            </a:r>
            <a:endParaRPr lang="en-US" sz="1200" i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3" name="Parallelogram 12"/>
          <p:cNvSpPr/>
          <p:nvPr/>
        </p:nvSpPr>
        <p:spPr>
          <a:xfrm>
            <a:off x="2010664" y="4145280"/>
            <a:ext cx="8863584" cy="987552"/>
          </a:xfrm>
          <a:prstGeom prst="parallelogram">
            <a:avLst>
              <a:gd name="adj" fmla="val 89856"/>
            </a:avLst>
          </a:prstGeom>
          <a:solidFill>
            <a:schemeClr val="accent1">
              <a:lumMod val="7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 txBox="1">
            <a:spLocks/>
          </p:cNvSpPr>
          <p:nvPr/>
        </p:nvSpPr>
        <p:spPr>
          <a:xfrm>
            <a:off x="2642616" y="4312920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KKTC YETERLİLİKLER ÇERÇEVESİ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KKTC logo.jpg"/>
          <p:cNvPicPr>
            <a:picLocks noChangeAspect="1"/>
          </p:cNvPicPr>
          <p:nvPr/>
        </p:nvPicPr>
        <p:blipFill>
          <a:blip r:embed="rId3" cstate="print"/>
          <a:srcRect l="7353"/>
          <a:stretch>
            <a:fillRect/>
          </a:stretch>
        </p:blipFill>
        <p:spPr>
          <a:xfrm>
            <a:off x="10744201" y="4305300"/>
            <a:ext cx="800100" cy="86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864" y="554657"/>
            <a:ext cx="9907544" cy="640080"/>
          </a:xfrm>
        </p:spPr>
        <p:txBody>
          <a:bodyPr>
            <a:normAutofit/>
          </a:bodyPr>
          <a:lstStyle/>
          <a:p>
            <a:r>
              <a:rPr lang="tr-TR" sz="3200" dirty="0"/>
              <a:t>Ulusal Yeterlilikler Çerçeveleri (UYÇ/NQF) – Tarihi Gelişim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07020" y="1472540"/>
            <a:ext cx="68063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1990’ların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sonu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veya 2000’lerin başı: </a:t>
            </a:r>
            <a:r>
              <a:rPr lang="tr-TR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İkinci Jenerasyon UYÇ’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lerin geliştirilmesi ve uygulanması - İ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rland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a,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Mal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ezy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Maldiv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ler,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Mauritius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Adası,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ksika,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Namib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ilipin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ler,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Singapor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Trinidad 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Tobago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2008: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Avrupa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Parlamentosu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Konseyi’nin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23 Nisan 2008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tarihinde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Yaşam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Boyu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Öğrenme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için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Avrupa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Yeterlilik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Çerçevesi’nin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kurulması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konusunda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aldığı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tavsiye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kararı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ile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Avrupa’da çalışmaların hızlanması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2015’li yıllarda durum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Avrupa’da 38 ülke (Türkiye dahil) UYÇ’lerini resmi olarak ilan etti; 36 ülke kapsamlı UYÇ üstünde çalışıyor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Global çapta 150 kadar ülkede UYÇ geliştirilmiştir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5" descr="https://www.courses.ie/wp-content/uploads/2017/04/NFQ-1024x5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785" y="2095465"/>
            <a:ext cx="4662526" cy="232215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162307" y="4645311"/>
            <a:ext cx="332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İrlanda Ulusal Yeterlilik Çerçevesi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490" y="554657"/>
            <a:ext cx="6876288" cy="640080"/>
          </a:xfrm>
        </p:spPr>
        <p:txBody>
          <a:bodyPr/>
          <a:lstStyle/>
          <a:p>
            <a:pPr algn="l"/>
            <a:r>
              <a:rPr lang="tr-TR" dirty="0"/>
              <a:t>Türkiye Yeterlilikler Çerçevesi (TYÇ)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1366" y="1536350"/>
            <a:ext cx="7535725" cy="4108704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ürkiye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‘‘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Yaşam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Boyu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Öğrenme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için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Avrupa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Yeterlilikler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Çerçevesi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’’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işbirliğine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katılm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ış olan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ülkelerden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biridir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Türkiye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Yeterlilikler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Çerçevesi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(TYÇ)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Ocak 2016’da yürürlüğe girdi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TYÇ,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Avrupa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Yeterlilikler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Çerçevesi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(AYÇ)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uyumlu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olacak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şekilde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seviye olarak tasarlandı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TYÇ’nin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oluşturulması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geliştirilmesi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güncelliğinin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korunması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sorumluluğu -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Aile, Çalışma ve Sosyal Hizmetler Bakanlığı altında yer alan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Mesleki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Yeterlilik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Kurumu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(MYK)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10" descr="Hakkında"/>
          <p:cNvPicPr>
            <a:picLocks noChangeAspect="1" noChangeArrowheads="1"/>
          </p:cNvPicPr>
          <p:nvPr/>
        </p:nvPicPr>
        <p:blipFill>
          <a:blip r:embed="rId2" cstate="print"/>
          <a:srcRect l="13495" r="14267"/>
          <a:stretch>
            <a:fillRect/>
          </a:stretch>
        </p:blipFill>
        <p:spPr bwMode="auto">
          <a:xfrm>
            <a:off x="7837714" y="1822201"/>
            <a:ext cx="4096986" cy="35454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BÖLGESEL Yeterlİlİkler Çerçevelerİ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238" y="459654"/>
            <a:ext cx="6876288" cy="64008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Bölgesel Yeterlilikler Çerçeveleri (RQF)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25741" y="1567543"/>
            <a:ext cx="8093864" cy="4433771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dirty="0"/>
              <a:t>Bölgesel Yeterlilikler Çerçeveleri belli bir coğrafik bölgedeki birden çok ülkenin yeterliliklerini içerir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tr-TR" dirty="0"/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r>
              <a:rPr lang="tr-TR" dirty="0"/>
              <a:t>Örnekler:</a:t>
            </a:r>
          </a:p>
          <a:p>
            <a:pPr lvl="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b="1" dirty="0"/>
              <a:t>ASEAN</a:t>
            </a:r>
            <a:r>
              <a:rPr lang="tr-TR" dirty="0"/>
              <a:t> (Güneydoğu Asya Ülkeleri Birliği- 10 ülke) Yeterlilikler Referans Çerçevesi (AQRF)</a:t>
            </a:r>
            <a:endParaRPr lang="en-US" dirty="0"/>
          </a:p>
          <a:p>
            <a:pPr lvl="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b="1" dirty="0"/>
              <a:t>CARICOM</a:t>
            </a:r>
            <a:r>
              <a:rPr lang="tr-TR" dirty="0"/>
              <a:t> (Karayip Birliği-15 devlet) Teknik Mesleki Öğretim ve Eğitim Yeterlilikler Çerçevesi (CQF)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b="1" dirty="0"/>
              <a:t>SADC  </a:t>
            </a:r>
            <a:r>
              <a:rPr lang="tr-TR" dirty="0"/>
              <a:t>(Güney Afrika Gelişim Topluluğu -16 ülke) Bölgesel Yeterlilikler Çerçevesi</a:t>
            </a:r>
            <a:endParaRPr lang="tr-TR" b="1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dirty="0">
                <a:solidFill>
                  <a:srgbClr val="FF0000"/>
                </a:solidFill>
              </a:rPr>
              <a:t>Avrupa Yeterlilikler Çerçevesi (EQF) – Meta Çerçeve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74756" name="Picture 4" descr="CARICOM ministers agree to single ICT space - Caribbea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7766" y="3090311"/>
            <a:ext cx="2264229" cy="1788507"/>
          </a:xfrm>
          <a:prstGeom prst="rect">
            <a:avLst/>
          </a:prstGeom>
          <a:noFill/>
        </p:spPr>
      </p:pic>
      <p:pic>
        <p:nvPicPr>
          <p:cNvPr id="74760" name="Picture 8" descr="https://external-content.duckduckgo.com/iu/?u=https%3A%2F%2Ftse2.mm.bing.net%2Fth%3Fid%3DOIP.m_e7eJpKLXYtHdOiRnJi8wHaHa%26pid%3DApi&amp;f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542" y="3979204"/>
            <a:ext cx="1780103" cy="1780103"/>
          </a:xfrm>
          <a:prstGeom prst="rect">
            <a:avLst/>
          </a:prstGeom>
          <a:noFill/>
        </p:spPr>
      </p:pic>
      <p:pic>
        <p:nvPicPr>
          <p:cNvPr id="74762" name="Picture 10" descr="https://external-content.duckduckgo.com/iu/?u=https%3A%2F%2Ftse4.mm.bing.net%2Fth%3Fid%3DOIP.ZRWX0aRSO7wSdDcwioJsvAHaEl%26pid%3DApi&amp;f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1470" y="1413163"/>
            <a:ext cx="2837865" cy="17542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3944" y="524256"/>
            <a:ext cx="7610856" cy="640080"/>
          </a:xfrm>
        </p:spPr>
        <p:txBody>
          <a:bodyPr>
            <a:normAutofit/>
          </a:bodyPr>
          <a:lstStyle/>
          <a:p>
            <a:r>
              <a:rPr lang="tr-TR" dirty="0"/>
              <a:t>Avrupa Yeterlilikler Çerçevesi (AYÇ/EQF)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0144" y="1662791"/>
            <a:ext cx="6278880" cy="644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Avrupa Yeterlilik Çerçevesi (AYÇ/EQF) </a:t>
            </a:r>
            <a:r>
              <a:rPr lang="tr-TR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seviyeli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bölgesel bir meta çerçevedir:</a:t>
            </a:r>
          </a:p>
          <a:p>
            <a:pPr marL="800100" lvl="1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AYÇ gerçek yeterlilikler içermez</a:t>
            </a:r>
          </a:p>
          <a:p>
            <a:pPr marL="800100" lvl="1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Öğrenme çıktılarına odaklı seviye tanımlarını içerir</a:t>
            </a:r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AYÇ’nin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yasal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tabanı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AB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Avrupa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Parlamentosu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Konseyi’nin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23 Nisan 2008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tarihinde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Yaşam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Boyu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Öğrenme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için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Avrupa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Yeterlilik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Çerçevesi’nin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kurulması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konusunda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aldığı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tavsiye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kararına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dayanır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(2008/C 111/01)</a:t>
            </a: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tr-TR" dirty="0"/>
          </a:p>
          <a:p>
            <a:endParaRPr 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 t="11601"/>
          <a:stretch>
            <a:fillRect/>
          </a:stretch>
        </p:blipFill>
        <p:spPr bwMode="auto">
          <a:xfrm>
            <a:off x="6693408" y="2804160"/>
            <a:ext cx="5247894" cy="269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15328" y="2170176"/>
            <a:ext cx="4669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tx2"/>
                </a:solidFill>
              </a:rPr>
              <a:t>EQF’in BİLGİ, BECERİ ve YETKİNLİK olarak tanımlanmış 8 seviyesi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248" y="560832"/>
            <a:ext cx="11134344" cy="640080"/>
          </a:xfrm>
        </p:spPr>
        <p:txBody>
          <a:bodyPr>
            <a:noAutofit/>
          </a:bodyPr>
          <a:lstStyle/>
          <a:p>
            <a:pPr algn="l"/>
            <a:r>
              <a:rPr lang="tr-TR" dirty="0"/>
              <a:t>EQF (AYÇ) gelişmeler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</p:nvPr>
        </p:nvGraphicFramePr>
        <p:xfrm>
          <a:off x="539750" y="1487424"/>
          <a:ext cx="11201146" cy="4621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3944" y="524256"/>
            <a:ext cx="7610856" cy="640080"/>
          </a:xfrm>
        </p:spPr>
        <p:txBody>
          <a:bodyPr>
            <a:normAutofit/>
          </a:bodyPr>
          <a:lstStyle/>
          <a:p>
            <a:r>
              <a:rPr lang="tr-TR" dirty="0"/>
              <a:t>Avrupa Yeterlilik Çerçevesi’nin amacı 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3152" y="899605"/>
            <a:ext cx="4229375" cy="509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13894" y="2291936"/>
            <a:ext cx="6376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“...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farklı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yeterlilik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sistemleri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bunların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seviyeleri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arasında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çeviri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aracı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oluşturacak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ortak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referans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çerçevesi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oluşturmak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...”</a:t>
            </a: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Avrupa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Parlamentosu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Konseyi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buClr>
                <a:schemeClr val="accent6">
                  <a:lumMod val="75000"/>
                </a:schemeClr>
              </a:buClr>
            </a:pP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 Nisan 2008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20128" y="5596128"/>
            <a:ext cx="2609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accent2">
                    <a:lumMod val="75000"/>
                  </a:schemeClr>
                </a:solidFill>
              </a:rPr>
              <a:t>Yeni Zelanda Yeterlilik Çerçevesi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0176" y="5943600"/>
            <a:ext cx="2401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tx2"/>
                </a:solidFill>
              </a:rPr>
              <a:t>Avrupa Yeterlilik Çerçevesi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864" y="780288"/>
            <a:ext cx="9537192" cy="640080"/>
          </a:xfrm>
        </p:spPr>
        <p:txBody>
          <a:bodyPr>
            <a:normAutofit/>
          </a:bodyPr>
          <a:lstStyle/>
          <a:p>
            <a:r>
              <a:rPr lang="tr-TR" dirty="0"/>
              <a:t>AYÇ’nin çeviri aracı olarak kullanılması - örnekler</a:t>
            </a:r>
            <a:endParaRPr lang="en-US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2198688"/>
            <a:ext cx="6145438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9100" y="1701800"/>
            <a:ext cx="581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Örnek A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1761236"/>
            <a:ext cx="1911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Örnek B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99335"/>
            <a:ext cx="5638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UluslararasI Yeterlİlİkler Çerçevelerİ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Dünya referans Seviyeleri (WRLs)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738" y="507155"/>
            <a:ext cx="10857571" cy="64008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Dünya Referans Seviyeleri neden gerekli?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03761" y="1543792"/>
            <a:ext cx="7481455" cy="456440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dirty="0"/>
              <a:t>3 global eğilim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2000" dirty="0"/>
              <a:t>Dünyada göç artışının devam etmesi</a:t>
            </a:r>
            <a:endParaRPr lang="tr-TR" sz="1800" dirty="0"/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2000" dirty="0"/>
              <a:t>İşgücü piyasasının artan şekilde küreselleşmesi </a:t>
            </a:r>
            <a:endParaRPr lang="tr-TR" sz="1800" dirty="0"/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2000" dirty="0"/>
              <a:t>Öğretimin ve eğitimin uluslararasılaşması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tr-TR" sz="24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dirty="0"/>
              <a:t>Birleşmiş Milletler istatistiklerine göre </a:t>
            </a:r>
            <a:r>
              <a:rPr lang="en-US" dirty="0"/>
              <a:t>(UN, 2017) </a:t>
            </a:r>
            <a:r>
              <a:rPr lang="en-US" sz="2400" dirty="0"/>
              <a:t>258 mil</a:t>
            </a:r>
            <a:r>
              <a:rPr lang="tr-TR" sz="2400" dirty="0"/>
              <a:t>y</a:t>
            </a:r>
            <a:r>
              <a:rPr lang="en-US" sz="2400" dirty="0"/>
              <a:t>on</a:t>
            </a:r>
            <a:r>
              <a:rPr lang="tr-TR" sz="2400" dirty="0"/>
              <a:t> insan doğdukları ülke dışında bir ülkede yaşıyor (2000 – 2017 arası %</a:t>
            </a:r>
            <a:r>
              <a:rPr lang="en-US" sz="2400" dirty="0"/>
              <a:t> 49</a:t>
            </a:r>
            <a:r>
              <a:rPr lang="tr-TR" sz="2400" dirty="0"/>
              <a:t> artış)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tr-TR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dirty="0"/>
              <a:t>Göç edenlerin eğitim veya istihdam amacıyla yeterliliklerinin tanınması ihtiyacı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tr-TR" sz="3600" dirty="0"/>
          </a:p>
          <a:p>
            <a:pPr lvl="1">
              <a:buClr>
                <a:schemeClr val="accent6">
                  <a:lumMod val="75000"/>
                </a:schemeClr>
              </a:buClr>
              <a:buNone/>
            </a:pPr>
            <a:endParaRPr lang="tr-TR" sz="2000" dirty="0"/>
          </a:p>
        </p:txBody>
      </p:sp>
      <p:pic>
        <p:nvPicPr>
          <p:cNvPr id="72706" name="Picture 2" descr="The truth about migration: How it will reshape our world ..."/>
          <p:cNvPicPr>
            <a:picLocks noChangeAspect="1" noChangeArrowheads="1"/>
          </p:cNvPicPr>
          <p:nvPr/>
        </p:nvPicPr>
        <p:blipFill>
          <a:blip r:embed="rId2" cstate="print"/>
          <a:srcRect l="19008" r="16375" b="1084"/>
          <a:stretch>
            <a:fillRect/>
          </a:stretch>
        </p:blipFill>
        <p:spPr bwMode="auto">
          <a:xfrm>
            <a:off x="7564581" y="1503773"/>
            <a:ext cx="3681352" cy="37569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3440" y="1914144"/>
            <a:ext cx="9948672" cy="1280160"/>
          </a:xfrm>
        </p:spPr>
        <p:txBody>
          <a:bodyPr/>
          <a:lstStyle/>
          <a:p>
            <a:r>
              <a:rPr lang="tr-TR" dirty="0"/>
              <a:t>KKTC Yeterlilikler Çerçevesi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548128" y="3675888"/>
            <a:ext cx="6595872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Sunan: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Gülşen Hocanın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MTÖ Dairesi Müdürü 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Mesleki Yeterlilik Yürütme Kurulu Başkanı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Lefkoşa 2022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738" y="507155"/>
            <a:ext cx="10857571" cy="640080"/>
          </a:xfrm>
        </p:spPr>
        <p:txBody>
          <a:bodyPr>
            <a:normAutofit fontScale="90000"/>
          </a:bodyPr>
          <a:lstStyle/>
          <a:p>
            <a:pPr algn="l"/>
            <a:r>
              <a:rPr lang="tr-TR" sz="3200" dirty="0"/>
              <a:t>Uluslararası Yeterlilik Çerçeveleri – Dünya Referans Seviyeleri (WRLs)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03761" y="1543792"/>
            <a:ext cx="10925299" cy="456440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dirty="0"/>
              <a:t>2012 Üçüncü Uluslararası Teknik ve Mesleki Öğretim ve Eğitim Kongresi, Şanghay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2200" dirty="0"/>
              <a:t>Şanghay Ortak Kararları – Mesleki Teknik Öğretim ve Eğitimin  dünyadaki rolünü ve kalitesini artırmak için  9 tavsiye kararı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200" dirty="0"/>
              <a:t>UNESCO</a:t>
            </a:r>
            <a:r>
              <a:rPr lang="tr-TR" sz="2200" dirty="0"/>
              <a:t>’ya mesleki yeterliliklerin uluslararası seviyede kıyaslanması ve tanınması için dünya referans seviyeleri belirleme görevi verildi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tr-TR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/>
              <a:t>UNESCO</a:t>
            </a:r>
            <a:r>
              <a:rPr lang="tr-TR" dirty="0"/>
              <a:t> uzmanlar, uluslararası paydaşlar ve </a:t>
            </a:r>
            <a:r>
              <a:rPr lang="en-US" dirty="0"/>
              <a:t> </a:t>
            </a:r>
            <a:r>
              <a:rPr lang="tr-TR" dirty="0"/>
              <a:t>bölgesel yeterlilikler çerçevelerinden sorumlu kurumlarla Dünya Referans Seviyeleri </a:t>
            </a:r>
            <a:r>
              <a:rPr lang="en-US" dirty="0"/>
              <a:t>(WRLs) </a:t>
            </a:r>
            <a:r>
              <a:rPr lang="tr-TR" dirty="0"/>
              <a:t>geliştirme üstünde çalışmaya başladı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tr-TR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dirty="0"/>
              <a:t>Dünya Referans Seviyeleri aracı bir dijital seviyelendirme enstrümanı </a:t>
            </a:r>
            <a:r>
              <a:rPr lang="en-US" dirty="0"/>
              <a:t>(WRL </a:t>
            </a:r>
            <a:r>
              <a:rPr lang="en-US" dirty="0" err="1"/>
              <a:t>ap</a:t>
            </a:r>
            <a:r>
              <a:rPr lang="tr-TR" dirty="0"/>
              <a:t>likasyonu</a:t>
            </a:r>
            <a:r>
              <a:rPr lang="en-US" dirty="0"/>
              <a:t>) </a:t>
            </a:r>
            <a:r>
              <a:rPr lang="tr-TR" dirty="0"/>
              <a:t>olarak geliştirildi</a:t>
            </a: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1085850"/>
            <a:ext cx="9677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76653" y="406132"/>
            <a:ext cx="3336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https://worldreferencelevels.org/</a:t>
            </a: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KKTC YeterlİlİkLer çerçevesİ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Çerçeveyi oluşturma aşamaları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248" y="548640"/>
            <a:ext cx="10792968" cy="640080"/>
          </a:xfrm>
        </p:spPr>
        <p:txBody>
          <a:bodyPr>
            <a:normAutofit/>
          </a:bodyPr>
          <a:lstStyle/>
          <a:p>
            <a:r>
              <a:rPr lang="tr-TR" dirty="0"/>
              <a:t>Yeterlilikler Çerçevesi’nin amacı ve ülkemize faydaları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39496" y="1682496"/>
            <a:ext cx="6861048" cy="4108704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dirty="0"/>
              <a:t>Ülkemizdeki mevcut yeterliliklerin kapsamlı bir şekilde bir araya getirilmesi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dirty="0"/>
              <a:t>Yurdışında alınan yeterliliklerle bizim yeterliliklerimizin karşılaştırılması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dirty="0"/>
              <a:t>Yeterliliklerin kalitesinin artırılması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dirty="0"/>
              <a:t>Yaşamboyu öğrenmenin yaygınlaştırılması ve sistemli bir şekilde desteklenmesi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dirty="0"/>
              <a:t>Ulusal ve uluslararası şeffaflık ve tanınabilirliğin en üst düzeyde karşılanması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dirty="0"/>
              <a:t>Toplumun tüm bireyleri için eğitim ve istihdam fırsatları yaratılması</a:t>
            </a:r>
            <a:endParaRPr lang="en-US" dirty="0"/>
          </a:p>
        </p:txBody>
      </p:sp>
      <p:pic>
        <p:nvPicPr>
          <p:cNvPr id="1026" name="Picture 2" descr="https://external-content.duckduckgo.com/iu/?u=https%3A%2F%2Ftse1.mm.bing.net%2Fth%3Fid%3DOIP.DTdKxO3QOguVSbrQxE3okQHaHa%26pid%3DApi&amp;f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2007" y="1225613"/>
            <a:ext cx="4514850" cy="45148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KKTC Yeterlilik Çerçevesinin oluşturulması çalışmaları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42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dirty="0"/>
              <a:t>Araştırma ve karar verme aşaması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42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dirty="0"/>
              <a:t>Çerçevenin Hazırlanması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81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dirty="0"/>
              <a:t>Çerçevenin Yasal Kimlik Kazanması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18194"/>
              </p:ext>
            </p:extLst>
          </p:nvPr>
        </p:nvGraphicFramePr>
        <p:xfrm>
          <a:off x="609600" y="1600200"/>
          <a:ext cx="10972800" cy="442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KKTC Yeterlİlİkler Çerçevesİ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Yeterlilikler, Seviyeler ve Seviye Tanımlayıcıları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dirty="0"/>
              <a:t>KKTC Eğitim Sistemi ve Yeterlilikler</a:t>
            </a:r>
            <a:endParaRPr lang="en-US" sz="3600" dirty="0"/>
          </a:p>
        </p:txBody>
      </p:sp>
      <p:pic>
        <p:nvPicPr>
          <p:cNvPr id="276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783" y="1353312"/>
            <a:ext cx="7093547" cy="477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888224" y="1414270"/>
          <a:ext cx="3889248" cy="4608579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889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0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/>
                        <a:t>Yeterlilikler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İlkokul Diploması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Ortaokul Diploması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Lise Diploması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a) Genel Orta Öğretim için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b) Mesleki Teknik Öğretim için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Kalfalık Belgesi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Çıraklık Belgesi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Ustalık Belgesi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Öğretici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Ustalık</a:t>
                      </a:r>
                      <a:r>
                        <a:rPr lang="en-US" sz="1100" dirty="0"/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54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YaşamBoyu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Öğrenim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dahilinde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verilen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mesleki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yeterlilikler</a:t>
                      </a:r>
                      <a:r>
                        <a:rPr lang="en-US" sz="1100" dirty="0"/>
                        <a:t> (</a:t>
                      </a:r>
                      <a:r>
                        <a:rPr lang="en-US" sz="1100" dirty="0" err="1"/>
                        <a:t>Sertifikalar</a:t>
                      </a:r>
                      <a:r>
                        <a:rPr lang="en-US" sz="1100" dirty="0"/>
                        <a:t>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Ön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Lisans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Diploması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Lisans Diploması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Yüksek Lisans Diploması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Doktora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Diploması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YeterlİlİkLer çerçevelerİ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Tanım ve Gelişim </a:t>
            </a:r>
            <a:endParaRPr lang="en-US" sz="3200" dirty="0"/>
          </a:p>
        </p:txBody>
      </p:sp>
    </p:spTree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dirty="0"/>
              <a:t>KKTC Yeterlilikler Çerçevesi</a:t>
            </a:r>
            <a:endParaRPr lang="en-US" sz="3600" dirty="0"/>
          </a:p>
        </p:txBody>
      </p:sp>
      <p:pic>
        <p:nvPicPr>
          <p:cNvPr id="9" name="Content Placeholder 8" descr="çerçev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255" y="2327917"/>
            <a:ext cx="5602723" cy="2899409"/>
          </a:xfrm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4925" y="1650670"/>
            <a:ext cx="5971037" cy="426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dirty="0"/>
              <a:t>Seviyeler ve Seviye Tanımlayıcılar – AYÇ (EQF) ile uyumlu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8705088" cy="3576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5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3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9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SEVİYE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BİLGİ </a:t>
                      </a:r>
                    </a:p>
                    <a:p>
                      <a:r>
                        <a:rPr lang="tr-TR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Kuramsal veya Olgusal Bilgi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BECERİ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Bilişsel ve Pratik Beceriler</a:t>
                      </a:r>
                      <a:endParaRPr lang="en-US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YETKİNLİK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Özerklik ve Sorumluluk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6176" y="5425440"/>
            <a:ext cx="9741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Seviye Tanımlayıcılar detaylı olarak </a:t>
            </a:r>
            <a:r>
              <a:rPr lang="tr-TR" sz="1600" dirty="0">
                <a:hlinkClick r:id="rId2"/>
              </a:rPr>
              <a:t>http://mtod.mebnet.net/</a:t>
            </a:r>
            <a:r>
              <a:rPr lang="tr-TR" sz="1600" dirty="0"/>
              <a:t> sitesindeki bilgilendirme kitapçığında yayınlanmıştır</a:t>
            </a:r>
            <a:endParaRPr lang="en-US" sz="1600" dirty="0"/>
          </a:p>
        </p:txBody>
      </p:sp>
      <p:pic>
        <p:nvPicPr>
          <p:cNvPr id="8" name="Picture 7" descr="levels.jpg"/>
          <p:cNvPicPr>
            <a:picLocks noChangeAspect="1"/>
          </p:cNvPicPr>
          <p:nvPr/>
        </p:nvPicPr>
        <p:blipFill>
          <a:blip r:embed="rId3" cstate="print"/>
          <a:srcRect l="17841" t="7692"/>
          <a:stretch>
            <a:fillRect/>
          </a:stretch>
        </p:blipFill>
        <p:spPr>
          <a:xfrm>
            <a:off x="9550758" y="2109216"/>
            <a:ext cx="2471160" cy="307238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621792" y="2206752"/>
            <a:ext cx="0" cy="2962656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dirty="0"/>
              <a:t>Seviyeler arasındaki farklar – Servis Görevlisi-Seviye 2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88874" y="4168239"/>
            <a:ext cx="5525984" cy="166254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None/>
            </a:pPr>
            <a:r>
              <a:rPr lang="tr-T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Servis Görevlisi Seviye 2 Meslek Standardı görevleri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Temizlik işleri yapar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Servis hazırlığı ve Büfe hazırlığı yapar/yardımcı olur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 ve ekmek servisi yapar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Yiyecekleri ve içecekleri servise hazırlar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Kül tablalarını değiştirir</a:t>
            </a:r>
          </a:p>
        </p:txBody>
      </p:sp>
      <p:pic>
        <p:nvPicPr>
          <p:cNvPr id="59396" name="Picture 4" descr="Royalty Free Waitress Pictures, Images and Stock Photo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309" y="1617538"/>
            <a:ext cx="3569364" cy="3441350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22618" y="1432187"/>
          <a:ext cx="7294666" cy="2291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17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4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2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BİLGİ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BECERİ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YETKİNLİK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temel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görevlerin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talimatların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erine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getirilmesinde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kullanılan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olguları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süreçleri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anlar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verilen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araçları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yöntemleri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uygulamaları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uygun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şekilde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kullanabilir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rutin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işleri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başına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yapabilir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kontrollü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ortamda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kısıtlı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gözetim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altında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kısıtlı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sorumluluk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alarak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faaliyette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bulunabilir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dirty="0"/>
              <a:t>Seviyeler arasındaki farklar – Servis Görevlisi-Seviye 3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05743" y="4112741"/>
            <a:ext cx="5644739" cy="2484002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Müşteriyi karşılar/uğurlar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Sipariş alır ve mutfağa iletir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İstek, şikayet, sorun ve kazalarla ilgilenir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Çeşitli yemek servisi yapar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Çeşitli alkollü veya alkolsüz, sıcak ve soğuk içecek servisi yapar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Hesap alır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Salonu hazırlar</a:t>
            </a:r>
          </a:p>
        </p:txBody>
      </p:sp>
      <p:pic>
        <p:nvPicPr>
          <p:cNvPr id="57348" name="Picture 4" descr="Ideas for Restaurant Service - Home Dinner for Buddies ..."/>
          <p:cNvPicPr>
            <a:picLocks noChangeAspect="1" noChangeArrowheads="1"/>
          </p:cNvPicPr>
          <p:nvPr/>
        </p:nvPicPr>
        <p:blipFill>
          <a:blip r:embed="rId2" cstate="print"/>
          <a:srcRect r="20132"/>
          <a:stretch>
            <a:fillRect/>
          </a:stretch>
        </p:blipFill>
        <p:spPr bwMode="auto">
          <a:xfrm>
            <a:off x="427512" y="1955945"/>
            <a:ext cx="3788228" cy="2478287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29496" y="1301557"/>
          <a:ext cx="7561199" cy="26568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446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4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800" dirty="0"/>
                        <a:t>BİLGİ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/>
                        <a:t>BECERİ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YETKİNLİK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daha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karmaşık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görevlerin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talimatların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yerine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getirilmesinde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kullanılan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olguları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süreçleri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anlar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temel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araçları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yöntemleri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prosedürleri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seçip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bunları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uygun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şekilde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kullanabilir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tanıdık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ortam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şartlarda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görevleri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bağımsız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olarak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yerine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getirebilir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profesyonel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mesleki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problemleri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çözebilir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gözetim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altında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kısıtlı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belirlenmiş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iş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süreçlerindesorumluluk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özerklik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alabilir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dirty="0"/>
              <a:t>Seviyeler arasındaki farklar – Servis Görevlisi-Seviye 4</a:t>
            </a:r>
            <a:endParaRPr lang="en-US" sz="3600" dirty="0"/>
          </a:p>
        </p:txBody>
      </p:sp>
      <p:pic>
        <p:nvPicPr>
          <p:cNvPr id="60418" name="Picture 2" descr="Sequence of Service: At Restaurant - Ilmuhotel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32" y="2232561"/>
            <a:ext cx="4046936" cy="2276402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60125" y="1301557"/>
          <a:ext cx="7430570" cy="2931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25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6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800" dirty="0"/>
                        <a:t>BİLGİ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/>
                        <a:t>BECERİ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YETKİNLİK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kendi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öğrenme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çalışma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alanıyla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ilişkili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olguları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prosedürleri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geniş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bağlamlarda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uygular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karmaşık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problemleri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çözebilmek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çeşitli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bilişsel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pratik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becerilere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sahiptir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yaratıcı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düşünebilir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bilindik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bilinmedik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durumlarda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ortamlarda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alternatif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yöntemler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uygulayabilir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değişen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şartlar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altında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bağımsız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çalışabilir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kendinin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sorumluluğunda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olan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ekibin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işlerinin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miktar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kalitesini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kalite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güvence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yapıları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altında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sorumluluk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özerklik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denetleyebilir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548437" y="4394638"/>
            <a:ext cx="6079979" cy="1984375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Seviye 3 görevleri + son denetimleri yapar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Servisin aksamadan yürütülmesini sağlar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sorumlu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olduğu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servis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istasyonları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barlar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mutfak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arasında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koordinasyonu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sağla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servis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alanına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ilişkin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aktivitelerin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düğün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ziyafet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kokteyl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gibi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yürütülmesinde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Servis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Yöneticisi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Seviye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5)’ne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yardımcı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olur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01956011-47FC-44BF-964D-2BB46C075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490703"/>
              </p:ext>
            </p:extLst>
          </p:nvPr>
        </p:nvGraphicFramePr>
        <p:xfrm>
          <a:off x="323274" y="73892"/>
          <a:ext cx="11573162" cy="6668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1587">
                  <a:extLst>
                    <a:ext uri="{9D8B030D-6E8A-4147-A177-3AD203B41FA5}">
                      <a16:colId xmlns:a16="http://schemas.microsoft.com/office/drawing/2014/main" val="447935672"/>
                    </a:ext>
                  </a:extLst>
                </a:gridCol>
                <a:gridCol w="1152791">
                  <a:extLst>
                    <a:ext uri="{9D8B030D-6E8A-4147-A177-3AD203B41FA5}">
                      <a16:colId xmlns:a16="http://schemas.microsoft.com/office/drawing/2014/main" val="2129641060"/>
                    </a:ext>
                  </a:extLst>
                </a:gridCol>
                <a:gridCol w="1482155">
                  <a:extLst>
                    <a:ext uri="{9D8B030D-6E8A-4147-A177-3AD203B41FA5}">
                      <a16:colId xmlns:a16="http://schemas.microsoft.com/office/drawing/2014/main" val="1096998060"/>
                    </a:ext>
                  </a:extLst>
                </a:gridCol>
                <a:gridCol w="1482155">
                  <a:extLst>
                    <a:ext uri="{9D8B030D-6E8A-4147-A177-3AD203B41FA5}">
                      <a16:colId xmlns:a16="http://schemas.microsoft.com/office/drawing/2014/main" val="984359810"/>
                    </a:ext>
                  </a:extLst>
                </a:gridCol>
                <a:gridCol w="1469803">
                  <a:extLst>
                    <a:ext uri="{9D8B030D-6E8A-4147-A177-3AD203B41FA5}">
                      <a16:colId xmlns:a16="http://schemas.microsoft.com/office/drawing/2014/main" val="1947121580"/>
                    </a:ext>
                  </a:extLst>
                </a:gridCol>
                <a:gridCol w="1469803">
                  <a:extLst>
                    <a:ext uri="{9D8B030D-6E8A-4147-A177-3AD203B41FA5}">
                      <a16:colId xmlns:a16="http://schemas.microsoft.com/office/drawing/2014/main" val="4004870806"/>
                    </a:ext>
                  </a:extLst>
                </a:gridCol>
                <a:gridCol w="1597434">
                  <a:extLst>
                    <a:ext uri="{9D8B030D-6E8A-4147-A177-3AD203B41FA5}">
                      <a16:colId xmlns:a16="http://schemas.microsoft.com/office/drawing/2014/main" val="3466355434"/>
                    </a:ext>
                  </a:extLst>
                </a:gridCol>
                <a:gridCol w="1597434">
                  <a:extLst>
                    <a:ext uri="{9D8B030D-6E8A-4147-A177-3AD203B41FA5}">
                      <a16:colId xmlns:a16="http://schemas.microsoft.com/office/drawing/2014/main" val="4193578570"/>
                    </a:ext>
                  </a:extLst>
                </a:gridCol>
              </a:tblGrid>
              <a:tr h="36662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Sertifikalar 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Seviye Denklikleri</a:t>
                      </a:r>
                    </a:p>
                    <a:p>
                      <a:pPr algn="ctr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Koşullar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Yurt Dışından Gelenler İçin Koşullar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KKTC Vatandaşları İçin Koşullar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Sertfika</a:t>
                      </a:r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Verme Koşulları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İş Hayatına Geçiş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Çalışma İzni ve Ön Çalışma İzin Alma Şartları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673360"/>
                  </a:ext>
                </a:extLst>
              </a:tr>
              <a:tr h="75157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Seviye 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Çalışma Hayatı İçin 15 Yaş Sınırı</a:t>
                      </a:r>
                      <a:br>
                        <a:rPr lang="tr-TR" sz="1200" u="none" strike="noStrike" dirty="0">
                          <a:effectLst/>
                        </a:rPr>
                      </a:br>
                      <a:r>
                        <a:rPr lang="tr-TR" sz="1200" u="none" strike="noStrike" dirty="0">
                          <a:effectLst/>
                        </a:rPr>
                        <a:t>En Az 1 Yıl Süre İle Çalışmış Olma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Çalışma Hayatı İçin 18 Yaş Sınırı</a:t>
                      </a:r>
                      <a:br>
                        <a:rPr lang="tr-TR" sz="1200" u="none" strike="noStrike" dirty="0">
                          <a:effectLst/>
                        </a:rPr>
                      </a:br>
                      <a:r>
                        <a:rPr lang="tr-TR" sz="1200" u="none" strike="noStrike" dirty="0">
                          <a:effectLst/>
                        </a:rPr>
                        <a:t>En Az 1 Yıl Süre İle Çalışmış Olma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Çalışma Hayatı İçin 15 Yaş Sınırı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Her Modül Sonrası Sınav veya </a:t>
                      </a:r>
                      <a:br>
                        <a:rPr lang="tr-TR" sz="1200" u="none" strike="noStrike" dirty="0">
                          <a:effectLst/>
                        </a:rPr>
                      </a:br>
                      <a:r>
                        <a:rPr lang="tr-TR" sz="1200" u="none" strike="noStrike" dirty="0">
                          <a:effectLst/>
                        </a:rPr>
                        <a:t>Genel Sertifika 1 Sınavı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Seviye 1 Düzeyinde İşler Yapılabilir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167224"/>
                  </a:ext>
                </a:extLst>
              </a:tr>
              <a:tr h="75157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Seviye 2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Çalışma Hayatı İçin 15 Yaş Sınırı</a:t>
                      </a:r>
                      <a:br>
                        <a:rPr lang="tr-TR" sz="1200" u="none" strike="noStrike" dirty="0">
                          <a:effectLst/>
                        </a:rPr>
                      </a:br>
                      <a:r>
                        <a:rPr lang="tr-TR" sz="1200" u="none" strike="noStrike" dirty="0">
                          <a:effectLst/>
                        </a:rPr>
                        <a:t>En Az 1 Yıl Süre İle Çalışmış Olma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Çalışma Hayatı İçin 18 Yaş Sınırı</a:t>
                      </a:r>
                      <a:br>
                        <a:rPr lang="tr-TR" sz="1200" u="none" strike="noStrike" dirty="0">
                          <a:effectLst/>
                        </a:rPr>
                      </a:br>
                      <a:r>
                        <a:rPr lang="tr-TR" sz="1200" u="none" strike="noStrike" dirty="0">
                          <a:effectLst/>
                        </a:rPr>
                        <a:t>En Az 1 Yıl Süre İle Çalışmış Olma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Çalışma Hayatı İçin 15 Yaş Sınırı</a:t>
                      </a:r>
                      <a:br>
                        <a:rPr lang="tr-TR" sz="1200" u="none" strike="noStrike" dirty="0">
                          <a:effectLst/>
                        </a:rPr>
                      </a:b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Her Modül Sonrası Sınav veya</a:t>
                      </a:r>
                      <a:br>
                        <a:rPr lang="tr-TR" sz="1200" u="none" strike="noStrike" dirty="0">
                          <a:effectLst/>
                        </a:rPr>
                      </a:br>
                      <a:r>
                        <a:rPr lang="tr-TR" sz="1200" u="none" strike="noStrike" dirty="0">
                          <a:effectLst/>
                        </a:rPr>
                        <a:t>Genel Sertifika 2 Sınavı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Seviye 2 Düzeyinde İşler Yapılabilir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15154"/>
                  </a:ext>
                </a:extLst>
              </a:tr>
              <a:tr h="14817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Seviye 3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Kalfalık Belgesi Sınavına Giriş Hakkı</a:t>
                      </a:r>
                    </a:p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15 Yaşını Doldurmuş Olma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18 Yaşını Doldurmuş Olma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15 Yaşını Doldurmuş Olma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Her Modül Sonrası Sınav ve</a:t>
                      </a:r>
                      <a:br>
                        <a:rPr lang="tr-TR" sz="1200" u="none" strike="noStrike" dirty="0">
                          <a:effectLst/>
                        </a:rPr>
                      </a:br>
                      <a:r>
                        <a:rPr lang="tr-TR" sz="1200" u="none" strike="noStrike" dirty="0">
                          <a:effectLst/>
                        </a:rPr>
                        <a:t>Genel Sertifika 3 veya  Kalfalık Belgesi Sınavı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200" u="none" strike="noStrike" dirty="0">
                          <a:effectLst/>
                        </a:rPr>
                        <a:t>0-255 Saat arası kurs belgesi ve en az 5 YIL çalışma süresi</a:t>
                      </a:r>
                      <a:br>
                        <a:rPr lang="tr-TR" sz="1200" u="none" strike="noStrike" dirty="0">
                          <a:effectLst/>
                        </a:rPr>
                      </a:br>
                      <a:r>
                        <a:rPr lang="tr-TR" sz="1200" u="none" strike="noStrike" dirty="0">
                          <a:effectLst/>
                        </a:rPr>
                        <a:t>veya</a:t>
                      </a:r>
                      <a:br>
                        <a:rPr lang="tr-TR" sz="1200" u="none" strike="noStrike" dirty="0">
                          <a:effectLst/>
                        </a:rPr>
                      </a:br>
                      <a:r>
                        <a:rPr lang="tr-TR" sz="1200" u="none" strike="noStrike" dirty="0">
                          <a:effectLst/>
                        </a:rPr>
                        <a:t>256-511 Saat arası kurs belgesi ve en az 4 YIL çalışma süresi</a:t>
                      </a:r>
                      <a:br>
                        <a:rPr lang="tr-TR" sz="1200" u="none" strike="noStrike" dirty="0">
                          <a:effectLst/>
                        </a:rPr>
                      </a:br>
                      <a:r>
                        <a:rPr lang="tr-TR" sz="1200" u="none" strike="noStrike" dirty="0">
                          <a:effectLst/>
                        </a:rPr>
                        <a:t>veya</a:t>
                      </a:r>
                      <a:br>
                        <a:rPr lang="tr-TR" sz="1200" u="none" strike="noStrike" dirty="0">
                          <a:effectLst/>
                        </a:rPr>
                      </a:br>
                      <a:r>
                        <a:rPr lang="tr-TR" sz="1200" u="none" strike="noStrike" dirty="0">
                          <a:effectLst/>
                        </a:rPr>
                        <a:t>512-767 Saat arası kurs belgesi ve en az 3 YIL çalışma süresi</a:t>
                      </a:r>
                      <a:br>
                        <a:rPr lang="tr-TR" sz="1200" u="none" strike="noStrike" dirty="0">
                          <a:effectLst/>
                        </a:rPr>
                      </a:br>
                      <a:r>
                        <a:rPr lang="tr-TR" sz="1200" u="none" strike="noStrike" dirty="0">
                          <a:effectLst/>
                        </a:rPr>
                        <a:t>veya</a:t>
                      </a:r>
                      <a:br>
                        <a:rPr lang="tr-TR" sz="1200" u="none" strike="noStrike" dirty="0">
                          <a:effectLst/>
                        </a:rPr>
                      </a:br>
                      <a:r>
                        <a:rPr lang="tr-TR" sz="1200" u="none" strike="noStrike" dirty="0">
                          <a:effectLst/>
                        </a:rPr>
                        <a:t>768-1023 Saat arası kurs belgesi ve en az 2 YIL çalışma süresi</a:t>
                      </a:r>
                      <a:br>
                        <a:rPr lang="tr-TR" sz="1200" u="none" strike="noStrike" dirty="0">
                          <a:effectLst/>
                        </a:rPr>
                      </a:br>
                      <a:r>
                        <a:rPr lang="tr-TR" sz="1200" u="none" strike="noStrike" dirty="0">
                          <a:effectLst/>
                        </a:rPr>
                        <a:t>veya</a:t>
                      </a:r>
                      <a:br>
                        <a:rPr lang="tr-TR" sz="1200" u="none" strike="noStrike" dirty="0">
                          <a:effectLst/>
                        </a:rPr>
                      </a:br>
                      <a:r>
                        <a:rPr lang="tr-TR" sz="1200" u="none" strike="noStrike" dirty="0">
                          <a:effectLst/>
                        </a:rPr>
                        <a:t>1024 Saat ve üstü kurs belgesi ve en az 1 YIL çalışma süresi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80581"/>
                  </a:ext>
                </a:extLst>
              </a:tr>
              <a:tr h="20662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Seviye 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Ustalık Belgesi Sınavına Giriş Hakkı</a:t>
                      </a:r>
                    </a:p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Her Modül Sonrası Sınav ve</a:t>
                      </a:r>
                      <a:br>
                        <a:rPr lang="tr-TR" sz="1200" u="none" strike="noStrike" dirty="0">
                          <a:effectLst/>
                        </a:rPr>
                      </a:br>
                      <a:r>
                        <a:rPr lang="tr-TR" sz="1200" u="none" strike="noStrike" dirty="0">
                          <a:effectLst/>
                        </a:rPr>
                        <a:t>Genel Sertifika 4 veya  Ustalık Belgesi Sınavı</a:t>
                      </a:r>
                    </a:p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861895"/>
                  </a:ext>
                </a:extLst>
              </a:tr>
              <a:tr h="1922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Seviye 5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737147"/>
                  </a:ext>
                </a:extLst>
              </a:tr>
              <a:tr h="352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Seviye 6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946828"/>
                  </a:ext>
                </a:extLst>
              </a:tr>
              <a:tr h="352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Seviye 7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393769"/>
                  </a:ext>
                </a:extLst>
              </a:tr>
              <a:tr h="352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Seviye 8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0" marR="5750" marT="5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085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906877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1248" y="2633472"/>
            <a:ext cx="9948672" cy="1280160"/>
          </a:xfrm>
        </p:spPr>
        <p:txBody>
          <a:bodyPr>
            <a:normAutofit fontScale="90000"/>
          </a:bodyPr>
          <a:lstStyle/>
          <a:p>
            <a:r>
              <a:rPr lang="tr-TR" dirty="0"/>
              <a:t>KKTC Yeterlilikler Çerçevesi</a:t>
            </a:r>
            <a:br>
              <a:rPr lang="tr-TR" dirty="0"/>
            </a:br>
            <a:br>
              <a:rPr lang="tr-TR" dirty="0"/>
            </a:b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548128" y="3675888"/>
            <a:ext cx="6595872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Dinlediğiniz için Teşekkürler</a:t>
            </a:r>
          </a:p>
          <a:p>
            <a:pPr lvl="0" algn="ctr">
              <a:spcBef>
                <a:spcPct val="0"/>
              </a:spcBef>
            </a:pPr>
            <a:endParaRPr lang="tr-T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>
              <a:spcBef>
                <a:spcPct val="0"/>
              </a:spcBef>
            </a:pPr>
            <a:r>
              <a:rPr lang="tr-T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Soru &amp; Cevap Oturumu</a:t>
            </a:r>
          </a:p>
          <a:p>
            <a:pPr lvl="0" algn="ctr">
              <a:spcBef>
                <a:spcPct val="0"/>
              </a:spcBef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Yeterlilik nedir?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5226" y="1837714"/>
            <a:ext cx="6349340" cy="4422642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tr-T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Yeterlilik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;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bir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bireyin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öğrenme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çıktılarını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belirli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standartlarda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tr-T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yerine getirdiğine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yetkili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bir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kuruluş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tarafından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karar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verilmesi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durumunda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kazanılan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değerlendirme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geçerli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kılma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sürecinin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resmi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çıktısı</a:t>
            </a:r>
            <a:r>
              <a:rPr lang="tr-T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dır</a:t>
            </a:r>
            <a:r>
              <a:rPr lang="tr-T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  <a:p>
            <a:pPr algn="r">
              <a:buNone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Avrupa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Parlamentosu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Konseyi’nin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r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2008/C 111/01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sayılı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tavsiye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kararının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Tanımlar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bölümü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Understanding qualifications | Cedefop"/>
          <p:cNvPicPr>
            <a:picLocks noChangeAspect="1" noChangeArrowheads="1"/>
          </p:cNvPicPr>
          <p:nvPr/>
        </p:nvPicPr>
        <p:blipFill>
          <a:blip r:embed="rId2" cstate="print"/>
          <a:srcRect l="13659" r="15642"/>
          <a:stretch>
            <a:fillRect/>
          </a:stretch>
        </p:blipFill>
        <p:spPr bwMode="auto">
          <a:xfrm>
            <a:off x="7671460" y="1556952"/>
            <a:ext cx="3909031" cy="3686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Yeterlilikler Çerçevesi nedir?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2514" y="1528955"/>
            <a:ext cx="6828312" cy="4422642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2000" dirty="0"/>
              <a:t>Yeterlilikler Çerçeveleri üstünde </a:t>
            </a:r>
            <a:r>
              <a:rPr lang="en-US" sz="2000" dirty="0"/>
              <a:t>hem</a:t>
            </a:r>
            <a:r>
              <a:rPr lang="tr-TR" sz="2000" dirty="0"/>
              <a:t> </a:t>
            </a:r>
            <a:r>
              <a:rPr lang="en-US" sz="2000" dirty="0" err="1"/>
              <a:t>fikir</a:t>
            </a:r>
            <a:r>
              <a:rPr lang="en-US" sz="2000" dirty="0"/>
              <a:t> </a:t>
            </a:r>
            <a:r>
              <a:rPr lang="en-US" sz="2000" dirty="0" err="1"/>
              <a:t>olunmuş</a:t>
            </a:r>
            <a:r>
              <a:rPr lang="en-US" sz="2000" dirty="0"/>
              <a:t> </a:t>
            </a:r>
            <a:r>
              <a:rPr lang="tr-TR" sz="2000" dirty="0"/>
              <a:t>aşamalı öğrenme </a:t>
            </a:r>
            <a:r>
              <a:rPr lang="en-US" sz="2000" dirty="0" err="1"/>
              <a:t>seviyeler</a:t>
            </a:r>
            <a:r>
              <a:rPr lang="tr-TR" sz="2000" dirty="0"/>
              <a:t>in</a:t>
            </a:r>
            <a:r>
              <a:rPr lang="en-US" sz="2000" dirty="0"/>
              <a:t>den </a:t>
            </a:r>
            <a:r>
              <a:rPr lang="en-US" sz="2000" dirty="0" err="1"/>
              <a:t>oluş</a:t>
            </a:r>
            <a:r>
              <a:rPr lang="tr-TR" sz="2000" dirty="0"/>
              <a:t>ur; farklı ülkelerin farklı sayıda seviyeleri olabilir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tr-TR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2000" dirty="0"/>
              <a:t>Seviyeleri açıklamak için </a:t>
            </a:r>
            <a:r>
              <a:rPr lang="en-US" sz="2000" b="1" dirty="0" err="1"/>
              <a:t>bilgi</a:t>
            </a:r>
            <a:r>
              <a:rPr lang="en-US" sz="2000" dirty="0"/>
              <a:t>, </a:t>
            </a:r>
            <a:r>
              <a:rPr lang="en-US" sz="2000" b="1" dirty="0" err="1"/>
              <a:t>beceri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b="1" dirty="0" err="1"/>
              <a:t>yetkinlik</a:t>
            </a:r>
            <a:r>
              <a:rPr lang="tr-TR" sz="2000" b="1" dirty="0"/>
              <a:t> </a:t>
            </a:r>
            <a:r>
              <a:rPr lang="tr-TR" sz="2000" dirty="0"/>
              <a:t>olarak ifade edilen</a:t>
            </a:r>
            <a:r>
              <a:rPr lang="en-US" sz="2000" b="1" dirty="0"/>
              <a:t> </a:t>
            </a:r>
            <a:r>
              <a:rPr lang="tr-TR" sz="2000" dirty="0"/>
              <a:t>‘Seviye Tanımlayıcılar’ kullanılır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tr-TR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2000" dirty="0"/>
              <a:t>Bir Yeterlilikler Çerçevesinde yer alan yeterlilikler ‘</a:t>
            </a:r>
            <a:r>
              <a:rPr lang="tr-TR" sz="2000" i="1" dirty="0"/>
              <a:t>öğrenme çıktıları’</a:t>
            </a:r>
            <a:r>
              <a:rPr lang="tr-TR" sz="2000" dirty="0"/>
              <a:t>na dayanır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tr-TR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2000" dirty="0"/>
              <a:t>Yeterlilikler Çerçeveleri f</a:t>
            </a:r>
            <a:r>
              <a:rPr lang="en-US" sz="2000" dirty="0" err="1"/>
              <a:t>arklı</a:t>
            </a:r>
            <a:r>
              <a:rPr lang="en-US" sz="2000" dirty="0"/>
              <a:t> </a:t>
            </a:r>
            <a:r>
              <a:rPr lang="en-US" sz="2000" dirty="0" err="1"/>
              <a:t>yeterliliklerin</a:t>
            </a:r>
            <a:r>
              <a:rPr lang="en-US" sz="2000" dirty="0"/>
              <a:t> </a:t>
            </a:r>
            <a:r>
              <a:rPr lang="en-US" sz="2000" dirty="0" err="1"/>
              <a:t>kıyaslanabilmesini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kişinin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seviyeden</a:t>
            </a:r>
            <a:r>
              <a:rPr lang="en-US" sz="2000" dirty="0"/>
              <a:t> </a:t>
            </a:r>
            <a:r>
              <a:rPr lang="en-US" sz="2000" dirty="0" err="1"/>
              <a:t>diğerine</a:t>
            </a:r>
            <a:r>
              <a:rPr lang="en-US" sz="2000" dirty="0"/>
              <a:t> </a:t>
            </a:r>
            <a:r>
              <a:rPr lang="en-US" sz="2000" dirty="0" err="1"/>
              <a:t>nasıl</a:t>
            </a:r>
            <a:r>
              <a:rPr lang="en-US" sz="2000" dirty="0"/>
              <a:t> </a:t>
            </a:r>
            <a:r>
              <a:rPr lang="en-US" sz="2000" dirty="0" err="1"/>
              <a:t>ilerleyeceğini</a:t>
            </a:r>
            <a:r>
              <a:rPr lang="en-US" sz="2000" dirty="0"/>
              <a:t> </a:t>
            </a:r>
            <a:r>
              <a:rPr lang="en-US" sz="2000" dirty="0" err="1"/>
              <a:t>göstermeye</a:t>
            </a:r>
            <a:r>
              <a:rPr lang="en-US" sz="2000" dirty="0"/>
              <a:t> </a:t>
            </a:r>
            <a:r>
              <a:rPr lang="en-US" sz="2000" dirty="0" err="1"/>
              <a:t>yarar</a:t>
            </a:r>
            <a:endParaRPr lang="tr-TR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29710" name="Picture 14" descr="Seviye Tanımlayıcıları - Türkiye Yeterlilikler Veri Taban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3958" y="2152639"/>
            <a:ext cx="4116779" cy="2910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Yeterlilikler Çerçeveleri türleri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465949"/>
              </p:ext>
            </p:extLst>
          </p:nvPr>
        </p:nvGraphicFramePr>
        <p:xfrm>
          <a:off x="609600" y="1600200"/>
          <a:ext cx="10972800" cy="442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636" y="524256"/>
            <a:ext cx="9583386" cy="640080"/>
          </a:xfrm>
        </p:spPr>
        <p:txBody>
          <a:bodyPr>
            <a:normAutofit/>
          </a:bodyPr>
          <a:lstStyle/>
          <a:p>
            <a:pPr algn="l"/>
            <a:r>
              <a:rPr lang="tr-TR" dirty="0"/>
              <a:t>Yeterlilikler Çerçeveleri ve Global gelişmeler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5140" y="1353786"/>
            <a:ext cx="10927041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Yeterlilik çerçevelerinin oluşturulması global bir çabadır; ülkeler ve bölgeler arasında işbirliğini geliştirmeye yarar</a:t>
            </a:r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Uluslararasılaştırma, dijitalizasyon, göç, mobilite ve sınır ötesi öğrenme gibi global eğilimlerin etkisi</a:t>
            </a:r>
          </a:p>
          <a:p>
            <a:pPr marL="800100" lvl="1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öğretim, eğitim ve yeterlilik sistemlerinde değişiklik</a:t>
            </a:r>
          </a:p>
          <a:p>
            <a:pPr marL="800100" lvl="1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ulusal ve bölgesel yeterlilikler çerçevelerinin uygulanmasında değişiklik</a:t>
            </a:r>
          </a:p>
          <a:p>
            <a:pPr marL="800100" lvl="1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</a:pP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accent1"/>
                </a:solidFill>
                <a:latin typeface="+mj-lt"/>
              </a:rPr>
              <a:t>Cedefop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ETF</a:t>
            </a:r>
            <a:r>
              <a:rPr lang="tr-TR" sz="2400" dirty="0">
                <a:solidFill>
                  <a:schemeClr val="accent1"/>
                </a:solidFill>
                <a:latin typeface="+mj-lt"/>
              </a:rPr>
              <a:t> (Avrupa Eğitim Vakfı)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UNESCO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UNESCO </a:t>
            </a:r>
            <a:r>
              <a:rPr lang="tr-TR" sz="2400" dirty="0">
                <a:solidFill>
                  <a:schemeClr val="accent1"/>
                </a:solidFill>
                <a:latin typeface="+mj-lt"/>
              </a:rPr>
              <a:t>Yaşamboyu Öğrenme Enstitüsü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ulusal ve bölgesel yeterlilik çerçevelerinin gelişimini takip eden kurumlardır.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Ulusal Yeterlİlİkler Çerçevelerİ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864" y="554657"/>
            <a:ext cx="9907544" cy="640080"/>
          </a:xfrm>
        </p:spPr>
        <p:txBody>
          <a:bodyPr>
            <a:normAutofit/>
          </a:bodyPr>
          <a:lstStyle/>
          <a:p>
            <a:r>
              <a:rPr lang="tr-TR" sz="3200" dirty="0"/>
              <a:t>Ulusal Yeterlilikler Çerçeveleri (UYÇ/NQF) – Tarihi Gelişim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95143" y="1425038"/>
            <a:ext cx="7233813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1980</a:t>
            </a: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’lerin sonu: 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Ulusal Yeterlilikler Çerçevesi kavramı öğretim ve eğitimde 2 söylemle  ortaya çıktı</a:t>
            </a:r>
          </a:p>
          <a:p>
            <a:pPr marL="800100" lvl="1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yetkinliğe odaklanan mesleki öğretim/eğitim </a:t>
            </a:r>
          </a:p>
          <a:p>
            <a:pPr marL="800100" lvl="1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öğrenme çıktıları temelli öğretim/eğitim</a:t>
            </a: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1989: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Resmi olarak ilk kurulan UYÇ - Yeni Zelanda Yeterlilikler Çerçevesi (NZQF) </a:t>
            </a:r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tr-TR" sz="24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1980lerin sonu - 1900lerin ortası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tr-TR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İlk Jenerasyon UYÇ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’lerin ortaya çıkması - Yeni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Zeland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a,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ustral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a, 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Güney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Afri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İskoçya, İngiltere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Galler ve Kuzey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İ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rland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</a:p>
        </p:txBody>
      </p:sp>
      <p:pic>
        <p:nvPicPr>
          <p:cNvPr id="14" name="Picture 12" descr="https://www.sqa.org.uk/sqa/images/scqf_ready_reckoner_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4657" y="2375064"/>
            <a:ext cx="4592965" cy="326453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015845" y="5640780"/>
            <a:ext cx="3764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solidFill>
                  <a:srgbClr val="002060"/>
                </a:solidFill>
              </a:rPr>
              <a:t>İskoçya Kredi ve Yeterlilikler Çerçevesi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7188</TotalTime>
  <Words>1986</Words>
  <Application>Microsoft Office PowerPoint</Application>
  <PresentationFormat>Geniş ekran</PresentationFormat>
  <Paragraphs>335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36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Office Theme</vt:lpstr>
      <vt:lpstr>Custom Design</vt:lpstr>
      <vt:lpstr>PowerPoint Sunusu</vt:lpstr>
      <vt:lpstr>KKTC Yeterlilikler Çerçevesi</vt:lpstr>
      <vt:lpstr>YeterlİlİkLer çerçevelerİ</vt:lpstr>
      <vt:lpstr>Yeterlilik nedir?</vt:lpstr>
      <vt:lpstr>Yeterlilikler Çerçevesi nedir?</vt:lpstr>
      <vt:lpstr>Yeterlilikler Çerçeveleri türleri</vt:lpstr>
      <vt:lpstr>Yeterlilikler Çerçeveleri ve Global gelişmeler</vt:lpstr>
      <vt:lpstr>Ulusal Yeterlİlİkler Çerçevelerİ</vt:lpstr>
      <vt:lpstr>Ulusal Yeterlilikler Çerçeveleri (UYÇ/NQF) – Tarihi Gelişim</vt:lpstr>
      <vt:lpstr>Ulusal Yeterlilikler Çerçeveleri (UYÇ/NQF) – Tarihi Gelişim</vt:lpstr>
      <vt:lpstr>Türkiye Yeterlilikler Çerçevesi (TYÇ)</vt:lpstr>
      <vt:lpstr>BÖLGESEL Yeterlİlİkler Çerçevelerİ</vt:lpstr>
      <vt:lpstr>Bölgesel Yeterlilikler Çerçeveleri (RQF)</vt:lpstr>
      <vt:lpstr>Avrupa Yeterlilikler Çerçevesi (AYÇ/EQF)</vt:lpstr>
      <vt:lpstr>EQF (AYÇ) gelişmeler</vt:lpstr>
      <vt:lpstr>Avrupa Yeterlilik Çerçevesi’nin amacı </vt:lpstr>
      <vt:lpstr>AYÇ’nin çeviri aracı olarak kullanılması - örnekler</vt:lpstr>
      <vt:lpstr>UluslararasI Yeterlİlİkler Çerçevelerİ</vt:lpstr>
      <vt:lpstr>Dünya Referans Seviyeleri neden gerekli? </vt:lpstr>
      <vt:lpstr>Uluslararası Yeterlilik Çerçeveleri – Dünya Referans Seviyeleri (WRLs) </vt:lpstr>
      <vt:lpstr>PowerPoint Sunusu</vt:lpstr>
      <vt:lpstr>KKTC YeterlİlİkLer çerçevesİ</vt:lpstr>
      <vt:lpstr>Yeterlilikler Çerçevesi’nin amacı ve ülkemize faydaları</vt:lpstr>
      <vt:lpstr>KKTC Yeterlilik Çerçevesinin oluşturulması çalışmaları</vt:lpstr>
      <vt:lpstr>Araştırma ve karar verme aşaması</vt:lpstr>
      <vt:lpstr>Çerçevenin Hazırlanması</vt:lpstr>
      <vt:lpstr>Çerçevenin Yasal Kimlik Kazanması</vt:lpstr>
      <vt:lpstr>KKTC Yeterlİlİkler Çerçevesİ</vt:lpstr>
      <vt:lpstr>KKTC Eğitim Sistemi ve Yeterlilikler</vt:lpstr>
      <vt:lpstr>KKTC Yeterlilikler Çerçevesi</vt:lpstr>
      <vt:lpstr>Seviyeler ve Seviye Tanımlayıcılar – AYÇ (EQF) ile uyumlu</vt:lpstr>
      <vt:lpstr>Seviyeler arasındaki farklar – Servis Görevlisi-Seviye 2</vt:lpstr>
      <vt:lpstr>Seviyeler arasındaki farklar – Servis Görevlisi-Seviye 3</vt:lpstr>
      <vt:lpstr>Seviyeler arasındaki farklar – Servis Görevlisi-Seviye 4</vt:lpstr>
      <vt:lpstr>PowerPoint Sunusu</vt:lpstr>
      <vt:lpstr>KKTC Yeterlilikler Çerçevesi  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Serif Tuncel</dc:creator>
  <cp:lastModifiedBy>Windows Kullanıcısı</cp:lastModifiedBy>
  <cp:revision>82</cp:revision>
  <cp:lastPrinted>2021-01-20T11:45:42Z</cp:lastPrinted>
  <dcterms:created xsi:type="dcterms:W3CDTF">2020-12-28T09:51:35Z</dcterms:created>
  <dcterms:modified xsi:type="dcterms:W3CDTF">2022-01-03T09:48:30Z</dcterms:modified>
  <cp:version/>
</cp:coreProperties>
</file>